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2" d="100"/>
          <a:sy n="102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8F0E0-31B9-46EA-8051-85DD23609E4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0C8C-2EEE-4445-AC5B-8F9A4CD3D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Безимени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6" cy="6858000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8264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8572" cy="6858000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foto200002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32665" cy="6858000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6926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9fc9_12e51119_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031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1478" cy="6858000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-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0"/>
            <a:ext cx="6643702" cy="6858000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ce76_ca9493b9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0_11059_36e79db3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AVRIL</dc:creator>
  <cp:lastModifiedBy>AVRIL</cp:lastModifiedBy>
  <cp:revision>5</cp:revision>
  <dcterms:created xsi:type="dcterms:W3CDTF">2010-02-14T16:46:58Z</dcterms:created>
  <dcterms:modified xsi:type="dcterms:W3CDTF">2010-03-15T06:37:22Z</dcterms:modified>
</cp:coreProperties>
</file>