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1" r:id="rId12"/>
    <p:sldId id="274" r:id="rId13"/>
    <p:sldId id="27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9EB5-D0EF-4800-8CAA-2FE1606BA1E5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A578F3-46A4-413C-AB2F-D9EF45F5B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9EB5-D0EF-4800-8CAA-2FE1606BA1E5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78F3-46A4-413C-AB2F-D9EF45F5B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9EB5-D0EF-4800-8CAA-2FE1606BA1E5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78F3-46A4-413C-AB2F-D9EF45F5B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9EB5-D0EF-4800-8CAA-2FE1606BA1E5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A578F3-46A4-413C-AB2F-D9EF45F5B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9EB5-D0EF-4800-8CAA-2FE1606BA1E5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78F3-46A4-413C-AB2F-D9EF45F5B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9EB5-D0EF-4800-8CAA-2FE1606BA1E5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78F3-46A4-413C-AB2F-D9EF45F5B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9EB5-D0EF-4800-8CAA-2FE1606BA1E5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BA578F3-46A4-413C-AB2F-D9EF45F5B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9EB5-D0EF-4800-8CAA-2FE1606BA1E5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78F3-46A4-413C-AB2F-D9EF45F5B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9EB5-D0EF-4800-8CAA-2FE1606BA1E5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78F3-46A4-413C-AB2F-D9EF45F5B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9EB5-D0EF-4800-8CAA-2FE1606BA1E5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78F3-46A4-413C-AB2F-D9EF45F5B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9EB5-D0EF-4800-8CAA-2FE1606BA1E5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78F3-46A4-413C-AB2F-D9EF45F5B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E89EB5-D0EF-4800-8CAA-2FE1606BA1E5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A578F3-46A4-413C-AB2F-D9EF45F5B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23%20&#1092;&#1077;&#1074;&#1088;&#1072;&#1083;&#1103;\&#1057;&#1083;&#1091;&#1078;&#1080;&#1090;&#1100;_&#1056;&#1086;&#1089;&#1089;&#1080;&#1080;_-__(4-12)-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chestimeu.mp3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xdesign.ru/aphorism/author/a_rousseau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143380"/>
            <a:ext cx="9144000" cy="271462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i="1" dirty="0" smtClean="0"/>
              <a:t>Жизнь – Отечеству, честь – никому. </a:t>
            </a:r>
            <a:br>
              <a:rPr lang="ru-RU" i="1" dirty="0" smtClean="0"/>
            </a:br>
            <a:r>
              <a:rPr lang="ru-RU" i="1" dirty="0" smtClean="0"/>
              <a:t>А. В. Суворов 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143380"/>
          </a:xfr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000" i="1" dirty="0" smtClean="0">
                <a:solidFill>
                  <a:srgbClr val="FF0000"/>
                </a:solidFill>
              </a:rPr>
              <a:t>Честь имею!</a:t>
            </a:r>
            <a:endParaRPr lang="ru-RU" sz="8000" i="1" dirty="0">
              <a:solidFill>
                <a:srgbClr val="FF0000"/>
              </a:solidFill>
            </a:endParaRPr>
          </a:p>
        </p:txBody>
      </p:sp>
      <p:pic>
        <p:nvPicPr>
          <p:cNvPr id="4" name="Служить_России_-__(4-12)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3200" dirty="0" smtClean="0"/>
          </a:p>
          <a:p>
            <a:r>
              <a:rPr lang="ru-RU" sz="3200" b="1" dirty="0" smtClean="0"/>
              <a:t>Кодекс чести школьника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 Пребывай в полном послушании старшим. Уважай и люби своих наставников. </a:t>
            </a:r>
          </a:p>
          <a:p>
            <a:r>
              <a:rPr lang="ru-RU" dirty="0" smtClean="0"/>
              <a:t>2.Поступай со своими товарищами честно и прямо, никого не смущая и не огорчая. </a:t>
            </a:r>
          </a:p>
          <a:p>
            <a:r>
              <a:rPr lang="ru-RU" dirty="0" smtClean="0"/>
              <a:t>3.Если кого обидел - проси прощения, и сам всегда прощай обидчика. </a:t>
            </a:r>
          </a:p>
          <a:p>
            <a:r>
              <a:rPr lang="ru-RU" dirty="0" smtClean="0"/>
              <a:t>4.Принимай всё, что несёт тебе нынешний день, со спокойной душой и убеждением.</a:t>
            </a:r>
          </a:p>
          <a:p>
            <a:r>
              <a:rPr lang="ru-RU" dirty="0" smtClean="0"/>
              <a:t>5. Мужественно преодолевай искушения, воспитывай в себе воздержание, терпение, смирение. </a:t>
            </a:r>
          </a:p>
          <a:p>
            <a:r>
              <a:rPr lang="ru-RU" dirty="0" smtClean="0"/>
              <a:t>6.Будь требовательным к себе и снисходительным к ближнему.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 и слова Ольги Дубовой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olga-dubova.ru/images/chest_imeu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00174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551837"/>
            <a:ext cx="27146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Припев:</a:t>
            </a:r>
            <a:br>
              <a:rPr lang="ru-RU" sz="2400" dirty="0" smtClean="0"/>
            </a:br>
            <a:r>
              <a:rPr lang="ru-RU" sz="2400" dirty="0" smtClean="0"/>
              <a:t>Честь имею, и ее не продаю!</a:t>
            </a:r>
            <a:br>
              <a:rPr lang="ru-RU" sz="2400" dirty="0" smtClean="0"/>
            </a:br>
            <a:r>
              <a:rPr lang="ru-RU" sz="2400" dirty="0" smtClean="0"/>
              <a:t>Честь имею в мирной жизни, и в бою!</a:t>
            </a:r>
            <a:br>
              <a:rPr lang="ru-RU" sz="2400" dirty="0" smtClean="0"/>
            </a:br>
            <a:r>
              <a:rPr lang="ru-RU" sz="2400" dirty="0" smtClean="0"/>
              <a:t>Честь имею! На века</a:t>
            </a:r>
            <a:br>
              <a:rPr lang="ru-RU" sz="2400" dirty="0" smtClean="0"/>
            </a:br>
            <a:r>
              <a:rPr lang="ru-RU" sz="2400" dirty="0" smtClean="0"/>
              <a:t>Будет наша Россия крепка!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chestime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ЧЕСТЬ ИМЕЮ!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357298"/>
            <a:ext cx="2857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42873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928934"/>
            <a:ext cx="2228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928934"/>
            <a:ext cx="1047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2928934"/>
            <a:ext cx="2247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4572008"/>
            <a:ext cx="2409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вера0029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628" y="4143380"/>
            <a:ext cx="3852000" cy="2561144"/>
          </a:xfrm>
          <a:prstGeom prst="rect">
            <a:avLst/>
          </a:prstGeom>
        </p:spPr>
      </p:pic>
      <p:pic>
        <p:nvPicPr>
          <p:cNvPr id="13" name="Рисунок 12" descr="вера0027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388" y="1357298"/>
            <a:ext cx="2448000" cy="3182400"/>
          </a:xfrm>
          <a:prstGeom prst="rect">
            <a:avLst/>
          </a:prstGeom>
        </p:spPr>
      </p:pic>
      <p:pic>
        <p:nvPicPr>
          <p:cNvPr id="14" name="Рисунок 13" descr="вера0026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43174" y="3000372"/>
            <a:ext cx="2304000" cy="3656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Рыцарский</a:t>
            </a:r>
            <a:r>
              <a:rPr lang="ru-RU" sz="6600" i="1" dirty="0" smtClean="0">
                <a:solidFill>
                  <a:srgbClr val="FF0000"/>
                </a:solidFill>
              </a:rPr>
              <a:t> </a:t>
            </a:r>
            <a:r>
              <a:rPr lang="ru-RU" sz="6600" b="1" i="1" dirty="0" smtClean="0">
                <a:solidFill>
                  <a:srgbClr val="FF0000"/>
                </a:solidFill>
              </a:rPr>
              <a:t>турнир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1.Викторина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1. Почему копье и щит неразлучны, но извечные враги?</a:t>
            </a:r>
          </a:p>
          <a:p>
            <a:r>
              <a:rPr lang="ru-RU" sz="1800" dirty="0" smtClean="0"/>
              <a:t>2 .Вид старинного оружия, которым делалась «секир башка».</a:t>
            </a:r>
            <a:br>
              <a:rPr lang="ru-RU" sz="1800" dirty="0" smtClean="0"/>
            </a:br>
            <a:r>
              <a:rPr lang="ru-RU" sz="1800" dirty="0" smtClean="0"/>
              <a:t>3. Какому русскому полководцу принадлежит знаменитая фраза: «Тяжело в учении, легко в бою»?</a:t>
            </a:r>
          </a:p>
          <a:p>
            <a:r>
              <a:rPr lang="ru-RU" sz="1800" dirty="0" smtClean="0"/>
              <a:t>4. Меч, палаш, сабля, шашка, шпага относятся к клинковому оружию. Что их объединяет, и что их различает?</a:t>
            </a:r>
          </a:p>
          <a:p>
            <a:r>
              <a:rPr lang="ru-RU" sz="1800" dirty="0" smtClean="0"/>
              <a:t>5  Как называются наплечные знаки в русской армии и на флоте?</a:t>
            </a:r>
            <a:br>
              <a:rPr lang="ru-RU" sz="1800" dirty="0" smtClean="0"/>
            </a:br>
            <a:r>
              <a:rPr lang="ru-RU" sz="1800" dirty="0" smtClean="0"/>
              <a:t>6. Слово «солдат» и название монеты. Что их роднит?</a:t>
            </a:r>
          </a:p>
          <a:p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7.Кого называют бойцом «невидимого фронта», опровергнувшим поговорку «Один в поле не воин»?</a:t>
            </a:r>
          </a:p>
          <a:p>
            <a:r>
              <a:rPr lang="ru-RU" sz="1600" dirty="0" smtClean="0"/>
              <a:t>8. Как называется подросток, обучающийся морскому делу?</a:t>
            </a:r>
            <a:br>
              <a:rPr lang="ru-RU" sz="1600" dirty="0" smtClean="0"/>
            </a:br>
            <a:r>
              <a:rPr lang="ru-RU" sz="1600" dirty="0" smtClean="0"/>
              <a:t>9. Сколько битв проиграл А.В.Суворов?</a:t>
            </a:r>
          </a:p>
          <a:p>
            <a:r>
              <a:rPr lang="ru-RU" sz="1600" dirty="0" smtClean="0"/>
              <a:t>10. Это головной убор бойца, который надевают во время боя, чтобы защитить голову от ранений? </a:t>
            </a:r>
          </a:p>
          <a:p>
            <a:r>
              <a:rPr lang="ru-RU" sz="1600" dirty="0" smtClean="0"/>
              <a:t>11 Это головной убор танкиста?</a:t>
            </a:r>
          </a:p>
          <a:p>
            <a:r>
              <a:rPr lang="ru-RU" sz="1600" dirty="0" smtClean="0"/>
              <a:t>12. Головной убор, который носят воины-десантники? </a:t>
            </a:r>
          </a:p>
          <a:p>
            <a:r>
              <a:rPr lang="ru-RU" sz="1600" dirty="0" smtClean="0"/>
              <a:t>13. Головной убор – часть летнего обмундирования солдата? </a:t>
            </a:r>
          </a:p>
          <a:p>
            <a:r>
              <a:rPr lang="ru-RU" sz="1600" dirty="0" smtClean="0"/>
              <a:t>14. Головной убор, предназначенный для офицерского состава?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ЧЕСТЬ </a:t>
            </a:r>
            <a:r>
              <a:rPr lang="ru-RU" b="1" i="1" dirty="0" smtClean="0"/>
              <a:t>–это внутреннее нравственное достоинство человека, доблесть, честность, благородство души и чистая совесть.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КОДЕКС РЫЦАРЯ (</a:t>
            </a:r>
            <a:r>
              <a:rPr lang="en-US" sz="3200" dirty="0"/>
              <a:t>XII </a:t>
            </a:r>
            <a:r>
              <a:rPr lang="ru-RU" sz="3200" dirty="0"/>
              <a:t>век)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dirty="0" smtClean="0"/>
              <a:t>5 пунктов из рыцарского кодекса: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Рыцарь презирает денежное вознаграждение за содеянное дело.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Уважает женщин, защищает слабых и беззащитных, помогает вдовам и сиротам.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Никогда не бежит от врага.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Не отказывается и не боится боя с равным по силе противником.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Боится Бога и поддерживает заветы Церкви.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863975" y="1595437"/>
            <a:ext cx="47625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4582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КОДЕКС ДЖЕНТЛЬМЕНА (1839)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b="1" dirty="0" smtClean="0"/>
              <a:t>5 пунктов из джентльменского кодекса: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dirty="0" smtClean="0"/>
              <a:t>1. Не занимать деньги у друга, за исключением крайней нужды. Деньги, взятые взаймы, — это долг чести, который должен быть погашен в кратчайшие сроки. Долги умерших родителей, братьев, сестер или взрослого ребенка честный человек берет на себя.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Не выходить из себя, не проявлять гнев, страх, ненависть, смущение, азарт и веселье в общественных местах.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Не хлопать незнакомцев по спине и не трогать незнакомых дам.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В разговоре не упоминать имен, а также того, сколько стоят вещи.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Не пользоваться чужой беспомощностью или невежеством и не позволять другому джентльмену использовать себя.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863975" y="1595437"/>
            <a:ext cx="47625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КОДЕКС ЧЕСТИ РОССИЙСКИХ ОФИЦЕРОВ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Помните всегда, что настоящая </a:t>
            </a:r>
            <a:r>
              <a:rPr lang="ru-RU" sz="2800" b="1" dirty="0" smtClean="0">
                <a:solidFill>
                  <a:srgbClr val="FF0000"/>
                </a:solidFill>
              </a:rPr>
              <a:t>честь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военного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человека состоит в благородном поведении.</a:t>
            </a:r>
            <a:endParaRPr lang="ru-RU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214422"/>
            <a:ext cx="478634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Честь - вот истинная красота человека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   </a:t>
            </a:r>
            <a:r>
              <a:rPr lang="ru-RU" sz="2400" dirty="0" smtClean="0"/>
              <a:t>   Честь – это то, что не может дать тебе ни один человек и ни один не может забрать у тебя это. Честь – это дар человека самому себе.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373381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Афоризм о чести.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Честь человека не во власти другого; честь эта в нем самом и не зависит от общественного мнения; защитой ей служит не меч и не щит, а честная и безупречная жизнь, и бой в таких условиях не </a:t>
            </a:r>
            <a:r>
              <a:rPr lang="ru-RU" dirty="0" err="1" smtClean="0"/>
              <a:t>уступет</a:t>
            </a:r>
            <a:r>
              <a:rPr lang="ru-RU" dirty="0" smtClean="0"/>
              <a:t> в мужестве всякому другому бою. - </a:t>
            </a:r>
            <a:r>
              <a:rPr lang="ru-RU" i="1" dirty="0" smtClean="0">
                <a:hlinkClick r:id="rId2"/>
              </a:rPr>
              <a:t>Ж. Руссо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Притча.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Задумал сын жениться и пригласил на свадьбу сто своих друзей. Узнал про это отец и спрашивает его:</a:t>
            </a:r>
            <a:br>
              <a:rPr lang="ru-RU" dirty="0" smtClean="0"/>
            </a:br>
            <a:r>
              <a:rPr lang="ru-RU" dirty="0" smtClean="0"/>
              <a:t>- Сынок, откуда у тебя так много друзей, ты ведь ещё так молод.</a:t>
            </a:r>
            <a:br>
              <a:rPr lang="ru-RU" dirty="0" smtClean="0"/>
            </a:br>
            <a:r>
              <a:rPr lang="ru-RU" dirty="0" smtClean="0"/>
              <a:t>- Да вот познакомился.</a:t>
            </a:r>
            <a:br>
              <a:rPr lang="ru-RU" dirty="0" smtClean="0"/>
            </a:br>
            <a:r>
              <a:rPr lang="ru-RU" dirty="0" smtClean="0"/>
              <a:t>На свадьбу же пришёл лишь один из приглашённых, да и тот, которого сын пригласил случайно. Опечалился сын. А отец ему говорит:</a:t>
            </a:r>
            <a:br>
              <a:rPr lang="ru-RU" dirty="0" smtClean="0"/>
            </a:br>
            <a:r>
              <a:rPr lang="ru-RU" dirty="0" smtClean="0"/>
              <a:t>- Это большое счастье, что у тебя в твоём возрасте уже есть друг. Потому что многие называются друзьями, но не многие проходят испытания на прочность дружбы.</a:t>
            </a:r>
            <a:br>
              <a:rPr lang="ru-RU" dirty="0" smtClean="0"/>
            </a:br>
            <a:r>
              <a:rPr lang="ru-RU" dirty="0" smtClean="0"/>
              <a:t>- А почему они не пришли? – спрашивает сын.</a:t>
            </a:r>
            <a:br>
              <a:rPr lang="ru-RU" dirty="0" smtClean="0"/>
            </a:br>
            <a:r>
              <a:rPr lang="ru-RU" dirty="0" smtClean="0"/>
              <a:t>- Потому что я всем твоим приглашённым друзьям написал письмо, что во время свадьбы будет нападение, и невесту попытаются украсть и нужно будет постоять за её честь. Поэтому и пришёл лишь твой настоящий друг. С ним делись всем, что у тебя есть, дорожи его дружбой, ему приходи на помощь, его бери во все свои начинания и дела, потому что он твой настоящий друг и не подведет и не предаст тебя. Он прошёл испытание, потому что у него есть честь.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sz="3200" b="1" i="1" dirty="0" smtClean="0"/>
              <a:t>Кодекс Чести Русского человека</a:t>
            </a:r>
            <a:r>
              <a:rPr lang="ru-RU" i="1" dirty="0" smtClean="0"/>
              <a:t>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i="1" dirty="0" smtClean="0"/>
              <a:t>1.Вежливость убивает врага.</a:t>
            </a:r>
            <a:br>
              <a:rPr lang="ru-RU" sz="1600" i="1" dirty="0" smtClean="0"/>
            </a:br>
            <a:r>
              <a:rPr lang="ru-RU" sz="1600" i="1" dirty="0" smtClean="0"/>
              <a:t>2. Помоги нуждающемуся, обиженному и больному.</a:t>
            </a:r>
            <a:br>
              <a:rPr lang="ru-RU" sz="1600" i="1" dirty="0" smtClean="0"/>
            </a:br>
            <a:r>
              <a:rPr lang="ru-RU" sz="1600" i="1" dirty="0" smtClean="0"/>
              <a:t>3. Здоровайся везде и всюду, особенно с людьми пожилого возраста.</a:t>
            </a:r>
            <a:br>
              <a:rPr lang="ru-RU" sz="1600" i="1" dirty="0" smtClean="0"/>
            </a:br>
            <a:r>
              <a:rPr lang="ru-RU" sz="1600" i="1" dirty="0" smtClean="0"/>
              <a:t>4. Уходи от плохой мысли, гони её от себя.</a:t>
            </a:r>
            <a:br>
              <a:rPr lang="ru-RU" sz="1600" i="1" dirty="0" smtClean="0"/>
            </a:br>
            <a:r>
              <a:rPr lang="ru-RU" sz="1600" i="1" dirty="0" smtClean="0"/>
              <a:t>5. Делай всё с радостью и пока не научишься так делать, считай, что делать не умеешь.</a:t>
            </a:r>
            <a:br>
              <a:rPr lang="ru-RU" sz="1600" i="1" dirty="0" smtClean="0"/>
            </a:br>
            <a:r>
              <a:rPr lang="ru-RU" sz="1600" i="1" dirty="0" smtClean="0"/>
              <a:t>6. Давай другому человеку покой. Достигай покой в себе.</a:t>
            </a:r>
            <a:br>
              <a:rPr lang="ru-RU" sz="1600" i="1" dirty="0" smtClean="0"/>
            </a:br>
            <a:r>
              <a:rPr lang="ru-RU" sz="1600" i="1" dirty="0" smtClean="0"/>
              <a:t>10. Не суди других, не будешь болеть. А если судишь, то по делам его.</a:t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12. Своё здоровье надо заслужить. Стань природным, закалённым человеком. Закали своё сердце.</a:t>
            </a:r>
            <a:br>
              <a:rPr lang="ru-RU" sz="1600" i="1" dirty="0" smtClean="0"/>
            </a:br>
            <a:r>
              <a:rPr lang="ru-RU" sz="1600" i="1" dirty="0" smtClean="0"/>
              <a:t>13. С людьми надо жить осторожно, вежливо и умело. Проживи день в победе.</a:t>
            </a:r>
            <a:br>
              <a:rPr lang="ru-RU" sz="1600" i="1" dirty="0" smtClean="0"/>
            </a:br>
            <a:r>
              <a:rPr lang="ru-RU" sz="1600" i="1" dirty="0" smtClean="0"/>
              <a:t>14. Люби людей. </a:t>
            </a:r>
          </a:p>
          <a:p>
            <a:r>
              <a:rPr lang="ru-RU" sz="1600" i="1" dirty="0" smtClean="0"/>
              <a:t>15.Если тебя обидели, выйди в Природу и положи обиду на неё – она разберётся.</a:t>
            </a:r>
            <a:br>
              <a:rPr lang="ru-RU" sz="1600" i="1" dirty="0" smtClean="0"/>
            </a:br>
            <a:r>
              <a:rPr lang="ru-RU" sz="1600" i="1" dirty="0" smtClean="0"/>
              <a:t>16.. Не делай другому того, что делали бы тебе.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</TotalTime>
  <Words>216</Words>
  <Application>Microsoft Office PowerPoint</Application>
  <PresentationFormat>Экран (4:3)</PresentationFormat>
  <Paragraphs>54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Жизнь – Отечеству, честь – никому.  А. В. Суворов </vt:lpstr>
      <vt:lpstr>ЧЕСТЬ –это внутреннее нравственное достоинство человека, доблесть, честность, благородство души и чистая совесть.  </vt:lpstr>
      <vt:lpstr>КОДЕКС РЫЦАРЯ (XII век)</vt:lpstr>
      <vt:lpstr>   КОДЕКС ДЖЕНТЛЬМЕНА (1839) </vt:lpstr>
      <vt:lpstr>КОДЕКС ЧЕСТИ РОССИЙСКИХ ОФИЦЕРОВ</vt:lpstr>
      <vt:lpstr>Честь - вот истинная красота человека </vt:lpstr>
      <vt:lpstr>Афоризм о чести.</vt:lpstr>
      <vt:lpstr>Притча.</vt:lpstr>
      <vt:lpstr>Слайд 9</vt:lpstr>
      <vt:lpstr>Слайд 10</vt:lpstr>
      <vt:lpstr>Музыка и слова Ольги Дубовой </vt:lpstr>
      <vt:lpstr>ЧЕСТЬ ИМЕЮ!</vt:lpstr>
      <vt:lpstr>Рыцарский турнир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Честь имею!</dc:title>
  <dc:creator>Сергей</dc:creator>
  <cp:lastModifiedBy>Сергей</cp:lastModifiedBy>
  <cp:revision>22</cp:revision>
  <dcterms:created xsi:type="dcterms:W3CDTF">2005-12-31T23:21:13Z</dcterms:created>
  <dcterms:modified xsi:type="dcterms:W3CDTF">2006-01-01T01:33:23Z</dcterms:modified>
</cp:coreProperties>
</file>