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8&amp;text=%D0%B4%D0%B2%D0%BE%D1%80%D0%B5%D1%86%20%D0%B4%D0%B5%D0%B4%D0%B0%20%D0%BC%D0%BE%D1%80%D0%BE%D0%B7%D0%B0%20%D0%BA%D0%B0%D1%80%D1%82%D0%B8%D0%BD%D0%BA%D0%B8&amp;noreask=1&amp;img_url=http://img-fotki.yandex.ru/get/3906/irina-lukjanenko2010.2f/0_24fe9_11347a8f_XL.jpg&amp;pos=248&amp;rpt=simage&amp;lr=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2&amp;text=%D0%BD%D0%B5%D1%81%D0%BA%D0%BE%D0%BB%D1%8C%D0%BA%D0%BE%20%D0%B7%D0%B0%D1%81%D0%BD%D0%B5%D0%B6%D0%B5%D0%BD%D0%BD%D1%8B%D1%85%20%D0%B4%D0%B5%D1%80%D0%B5%D0%B2%D1%8C%D0%B5%D0%B2&amp;img_url=http%3A%2F%2Fphotos.lifeisphoto.ru%2F3%2F0%2F39249.jpg&amp;pos=89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1%D0%B0%D0%BD%D0%B8%20%D0%B4%D0%B5%D0%B4%20%D0%BC%D0%BE%D1%80%D0%BE%D0%B7%D0%B0%20%D1%81%20%D0%BF%D0%BE%D0%B4%D0%B0%D1%80%D0%BA%D0%B0%D0%BC%D0%B8&amp;img_url=http%3A%2F%2Fimg-fotki.yandex.ru%2Fget%2F5816%2F28257045.71f%2F0_7644e_34e3d3b5_S&amp;pos=1&amp;rpt=sim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7%D0%B8%D0%BC%D0%BD%D0%B8%D0%B9%20%D0%B3%D0%BE%D1%80%D0%BE%D0%B4%20%D0%BA%D0%B0%D1%80%D1%82%D0%B8%D0%BD%D0%BA%D0%B8&amp;noreask=1&amp;img_url=http%3A%2F%2Fwww.eyecatchingscreens.com%2Fpadfiles%2Fwintertown3dscreen640x480.jpg&amp;pos=1&amp;rpt=simage&amp;lr=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7%D0%B8%D0%BC%D0%BD%D0%B8%D0%B9%20%D0%B3%D0%BE%D1%80%D0%BE%D0%B4%20%D0%BA%D0%B0%D1%80%D1%82%D0%B8%D0%BD%D0%BA%D0%B8&amp;noreask=1&amp;img_url=http%3A%2F%2Fnevseoboi.com.ua%2Fuploads%2Fposts%2F2009-11%2Fthumbs%2F1257166935_thomas-kinkade-21.jpg&amp;pos=14&amp;rpt=simage&amp;lr=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сказка</a:t>
            </a:r>
            <a:endParaRPr lang="ru-RU" dirty="0"/>
          </a:p>
        </p:txBody>
      </p:sp>
      <p:pic>
        <p:nvPicPr>
          <p:cNvPr id="1026" name="Picture 2" descr="http://img-fotki.yandex.ru/get/3813/tnlisman.6/0_2e012_1db014a8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523" y="1752600"/>
            <a:ext cx="546695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0-tub-ru.yandex.net/i?id=69515268-49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2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upersadovnik.ru/site_images/00000015/000388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-fotki.yandex.ru/get/4401/shestackowa-lena.7/0_58514_63d7bdea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m0-tub-ru.yandex.net/i?id=540961573-7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140"/>
            <a:ext cx="9144000" cy="73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arkrusever.ru/wp-content/uploads/2012/02/Zimniy-les-derevya-zim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" y="-301610"/>
            <a:ext cx="9627137" cy="77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-fotki.yandex.ru/get/4401/shestackowa-lena.7/0_58514_63d7bdea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://parkrusever.ru/wp-content/uploads/2012/02/Zimniy-les-derevya-zim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56"/>
            <a:ext cx="9324528" cy="74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0-tub-ru.yandex.net/i?id=4316263-68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78499" cy="7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 новым годом!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s301102.vkontakte.ru/u20553613/149546571/x_49abe5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76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сказке принимали участие учащиеся 5Б класса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Рытенков Данила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Морозов Андрей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Белякова Анастасия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Фролова Екатерина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Алексеева Анна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Абдурахманов Тимур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Лукина Екатерина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Сергеев Артём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Баранова Юлия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0-tub-ru.yandex.net/i?id=154536817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32" y="0"/>
            <a:ext cx="9240932" cy="69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-win.softpedia-static.com/screenshots/Winter-Town-3D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488650"/>
            <a:ext cx="11757594" cy="88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7.ifotki.info/org/ca1afed8f68806b7ead65b662eea9c194fa5e3706507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0-tub-ru.yandex.net/i?id=309255084-31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6768"/>
            <a:ext cx="9321468" cy="6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3813/tnlisman.6/0_2e012_1db014a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5185"/>
            <a:ext cx="9713008" cy="77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rewalls.com/pic/201010/800x600/reWalls.com-54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538"/>
            <a:ext cx="9396536" cy="77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71" y="-519714"/>
            <a:ext cx="8260672" cy="103942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http://f7.ifotki.info/org/ca1afed8f68806b7ead65b662eea9c194fa5e3706507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6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http://img-fotki.yandex.ru/get/3813/tnlisman.6/0_2e012_1db014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361897" cy="74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7.ifotki.info/org/ca1afed8f68806b7ead65b662eea9c194fa5e3706507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9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supersadovnik.ru/site_images/00000015/000388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338</TotalTime>
  <Words>31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Новогодняя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новым годом!</vt:lpstr>
      <vt:lpstr>В сказке принимали участие учащиеся 5Б класса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сказка</dc:title>
  <dc:creator>Учитель</dc:creator>
  <cp:lastModifiedBy>Учитель</cp:lastModifiedBy>
  <cp:revision>16</cp:revision>
  <dcterms:created xsi:type="dcterms:W3CDTF">2012-12-24T13:41:27Z</dcterms:created>
  <dcterms:modified xsi:type="dcterms:W3CDTF">2012-12-24T19:30:36Z</dcterms:modified>
</cp:coreProperties>
</file>