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65F07-0909-4A63-A20D-BB476925BF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08DC-B12C-416C-914C-F6FB136AB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0C814F-4948-49E1-AFB5-1B4757E7BD9C}" type="slidenum">
              <a:rPr lang="ru-RU">
                <a:latin typeface="Arial" pitchFamily="34" charset="0"/>
              </a:rPr>
              <a:pPr/>
              <a:t>10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CB2AF3-3BD9-42E0-93BA-7A70ED29857C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4E4D47-AF98-4F0D-906C-0C47118EE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57232"/>
            <a:ext cx="8458200" cy="2357454"/>
          </a:xfrm>
        </p:spPr>
        <p:txBody>
          <a:bodyPr>
            <a:noAutofit/>
          </a:bodyPr>
          <a:lstStyle/>
          <a:p>
            <a:pPr algn="ctr"/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Как жить сегодня, чтобы иметь шансы увидеть завтра?»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311-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6750" y="-500063"/>
            <a:ext cx="10477500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8000" smtClean="0">
                <a:solidFill>
                  <a:srgbClr val="0000FF"/>
                </a:solidFill>
              </a:rPr>
              <a:t>Жизнь прекрасна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572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00166" y="-4207242"/>
            <a:ext cx="6000792" cy="1123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тот герой, что придумал гашиш?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ты знаешь, чего ты молчишь?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Да, не найти на вопрос сей ответ,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Тот, кто придумал, того уж нет!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Взял прикурить, в кровь загнал ерунду,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– наркоман, ты у всех на виду.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не подумал о жизни своей,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Знаешь, осталось лишь несколько дней.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не решил для себя, что потом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 академиком или врачом,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не подумал о жизни своей,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Знаешь, осталось лишь несколько дней.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родились для того, чтобы жить.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Может, не стоит планету губить.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Есть, кроме «да» и получше ответ,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Скажем, ребята, наркотикам «НЕТ!»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02168"/>
            <a:ext cx="70723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Покрытая луна печальным светом,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Тревожно спит моя земля – планета.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полон сон ее ночных кошмаров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 снятся взрывы ядерных ударов,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Природа гибнет, торжествуют войны,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Глаза людей безумием полны.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мире, переполненном страданием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 правит бал убийца – наркомания.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Царит она без страха и опаски,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вовлекает с каждым новым годом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порочный круг своей смертельной пляски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54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больше безрассудного народа.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358246" cy="6285838"/>
        </p:xfrm>
        <a:graphic>
          <a:graphicData uri="http://schemas.openxmlformats.org/drawingml/2006/table">
            <a:tbl>
              <a:tblPr/>
              <a:tblGrid>
                <a:gridCol w="4143404"/>
                <a:gridCol w="4214842"/>
              </a:tblGrid>
              <a:tr h="7438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Мифы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Опровержение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Попробуй – пробуют все.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Это не так: 80% подростков никогда не пробовали наркотиков.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Попробуй – вредных последствий не будет.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Это ложь. К некоторым наркотикам зависимость формируется с 2-3 раза. Кроме того, возможна гибель и с первого раза.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Попробуй, если не понравится, прекратишь прием.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Это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</a:rPr>
                        <a:t> ложь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Существуют безвредные наркотики.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Таких  не существует. Все наркотики ядовиты для организма. 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Это не болезнь. лечится не от чего.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Нет, это тяжелейшая болезнь.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8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Попробуй 1 раз – ничего не будет.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Нет, подросткам хватит одного раза, чтобы стать наркоманом.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Наркотики спасают от проблем.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Нет, от них еще больше проблем.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«Мешок наркомана»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Documents and Settings\Admin\Рабочий стол\amfetam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2540000" cy="1625600"/>
          </a:xfrm>
          <a:prstGeom prst="rect">
            <a:avLst/>
          </a:prstGeom>
          <a:noFill/>
        </p:spPr>
      </p:pic>
      <p:pic>
        <p:nvPicPr>
          <p:cNvPr id="17411" name="Picture 3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500174"/>
            <a:ext cx="2214578" cy="1928826"/>
          </a:xfrm>
          <a:prstGeom prst="rect">
            <a:avLst/>
          </a:prstGeom>
          <a:noFill/>
        </p:spPr>
      </p:pic>
      <p:pic>
        <p:nvPicPr>
          <p:cNvPr id="17412" name="Picture 4" descr="C:\Documents and Settings\Admin\Рабочий стол\i.2jpeg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571744"/>
            <a:ext cx="2071702" cy="1571636"/>
          </a:xfrm>
          <a:prstGeom prst="rect">
            <a:avLst/>
          </a:prstGeom>
          <a:noFill/>
        </p:spPr>
      </p:pic>
      <p:pic>
        <p:nvPicPr>
          <p:cNvPr id="17413" name="Picture 5" descr="C:\Documents and Settings\Admin\Рабочий стол\i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643446"/>
            <a:ext cx="2500330" cy="2214554"/>
          </a:xfrm>
          <a:prstGeom prst="rect">
            <a:avLst/>
          </a:prstGeom>
          <a:noFill/>
        </p:spPr>
      </p:pic>
      <p:pic>
        <p:nvPicPr>
          <p:cNvPr id="17414" name="Picture 6" descr="C:\Documents and Settings\Admin\Рабочий стол\i.4jpeg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2714620"/>
            <a:ext cx="1857378" cy="2214578"/>
          </a:xfrm>
          <a:prstGeom prst="rect">
            <a:avLst/>
          </a:prstGeom>
          <a:noFill/>
        </p:spPr>
      </p:pic>
      <p:pic>
        <p:nvPicPr>
          <p:cNvPr id="17417" name="Picture 9" descr="C:\Documents and Settings\Admin\Рабочий стол\i.6jpeg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3357562"/>
            <a:ext cx="2214578" cy="2786082"/>
          </a:xfrm>
          <a:prstGeom prst="rect">
            <a:avLst/>
          </a:prstGeom>
          <a:noFill/>
        </p:spPr>
      </p:pic>
      <p:pic>
        <p:nvPicPr>
          <p:cNvPr id="17418" name="Picture 10" descr="C:\Documents and Settings\Admin\Рабочий стол\i7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1736" y="4572008"/>
            <a:ext cx="2643206" cy="2000264"/>
          </a:xfrm>
          <a:prstGeom prst="rect">
            <a:avLst/>
          </a:prstGeom>
          <a:noFill/>
        </p:spPr>
      </p:pic>
      <p:pic>
        <p:nvPicPr>
          <p:cNvPr id="17419" name="Picture 11" descr="C:\Documents and Settings\Admin\Рабочий стол\i.7jpeg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71934" y="1357298"/>
            <a:ext cx="2143140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Ты должен об этом знать!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214423"/>
            <a:ext cx="485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ыбирай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1171317219_smoke_45cf03a4a64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286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av-26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857628"/>
            <a:ext cx="231934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42_01_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000364" y="2357430"/>
            <a:ext cx="2597150" cy="2524125"/>
          </a:xfrm>
          <a:prstGeom prst="rect">
            <a:avLst/>
          </a:prstGeom>
        </p:spPr>
      </p:pic>
      <p:pic>
        <p:nvPicPr>
          <p:cNvPr id="7" name="Picture 8" descr="news_227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057900" y="1571612"/>
            <a:ext cx="2552700" cy="2647963"/>
          </a:xfrm>
          <a:prstGeom prst="rect">
            <a:avLst/>
          </a:prstGeom>
        </p:spPr>
      </p:pic>
      <p:pic>
        <p:nvPicPr>
          <p:cNvPr id="8" name="Picture 10" descr="pe40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4214818"/>
            <a:ext cx="32147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8329642" cy="6286523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возникновения физической зависимости достаточно 3-7 дней приема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После 20 дней приема зависимость возникает в 100% случаев.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Среди больных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до 90% наркоманов.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Средняя продолжительность жизни наркомана – 3 года.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Спустя шесть месяцев после начала регулярного приема наркотиков погибает 50%.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Только 13% наркоманов достигает до 30 лет.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Только 1% наркоманов достигает до 40 лет.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10-15 человек вовлекает 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наркозависимость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год каждый наркоман.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 30% до 80% всех самоубийств совершается в состоянии алкогольного и наркотического опьянения.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-Я ещё малютка,                              А ведь могла бы в школе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Ещё не родилась.                           Отличницею стать.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Лежу себе в утробе,                        И мчаться с горки в санках,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Еле шевелясь.                                Цветочки поливать,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Мамочка родная                             Но из-за грамма дозы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Курит </a:t>
            </a:r>
            <a:r>
              <a:rPr lang="ru-RU" sz="2000" i="1" dirty="0" err="1" smtClean="0">
                <a:latin typeface="Comic Sans MS" pitchFamily="66" charset="0"/>
              </a:rPr>
              <a:t>анашу</a:t>
            </a:r>
            <a:r>
              <a:rPr lang="ru-RU" sz="2000" i="1" dirty="0" smtClean="0">
                <a:latin typeface="Comic Sans MS" pitchFamily="66" charset="0"/>
              </a:rPr>
              <a:t>,                                   Я буду умирать.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А я уже больная                             Не надо, слышишь, мама,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И гадостью дышу.                         Калечить жизнь мою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Рожусь ещё не скоро,                    Пусть ты меня не слышишь,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А может, не рожусь…                     Но я тебя люблю.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Ведь я на белый свет                    Ты сбереги, родная,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Уродом появлюсь.                        Кровиночку свою!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И буду я в приюте                        Наркотик- это страшно!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i="1" dirty="0" smtClean="0">
                <a:latin typeface="Comic Sans MS" pitchFamily="66" charset="0"/>
              </a:rPr>
              <a:t>Денёчки коротать.                        Дай шанс мне, я молю!!!</a:t>
            </a:r>
          </a:p>
        </p:txBody>
      </p:sp>
      <p:sp>
        <p:nvSpPr>
          <p:cNvPr id="21507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67691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7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Крик неродившегося человека.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348038" y="6165850"/>
            <a:ext cx="5184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Автор: Кравченко З.А., </a:t>
            </a:r>
          </a:p>
        </p:txBody>
      </p:sp>
      <p:pic>
        <p:nvPicPr>
          <p:cNvPr id="21509" name="Picture 7" descr="SKULL_NOCIG_SM_GR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6557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:\дети\дети\14-800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428604"/>
            <a:ext cx="2500320" cy="2571768"/>
          </a:xfrm>
          <a:prstGeom prst="rect">
            <a:avLst/>
          </a:prstGeom>
          <a:noFill/>
        </p:spPr>
      </p:pic>
      <p:pic>
        <p:nvPicPr>
          <p:cNvPr id="18435" name="Picture 3" descr="G:\дети\дети\deti_narkom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000504"/>
            <a:ext cx="4143404" cy="2533650"/>
          </a:xfrm>
          <a:prstGeom prst="rect">
            <a:avLst/>
          </a:prstGeom>
          <a:noFill/>
        </p:spPr>
      </p:pic>
      <p:pic>
        <p:nvPicPr>
          <p:cNvPr id="18436" name="Picture 4" descr="G:\дети\дети\deti_narkom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85728"/>
            <a:ext cx="2643206" cy="3214710"/>
          </a:xfrm>
          <a:prstGeom prst="rect">
            <a:avLst/>
          </a:prstGeom>
          <a:noFill/>
        </p:spPr>
      </p:pic>
      <p:pic>
        <p:nvPicPr>
          <p:cNvPr id="18437" name="Picture 5" descr="G:\дети\дети\i.1jpeg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14290"/>
            <a:ext cx="2500330" cy="2714644"/>
          </a:xfrm>
          <a:prstGeom prst="rect">
            <a:avLst/>
          </a:prstGeom>
          <a:noFill/>
        </p:spPr>
      </p:pic>
      <p:pic>
        <p:nvPicPr>
          <p:cNvPr id="18438" name="Picture 6" descr="G:\дети\дети\znen_alko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3143248"/>
            <a:ext cx="3333750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G:\дети\foto-narkomanok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85992"/>
            <a:ext cx="3271093" cy="2071678"/>
          </a:xfrm>
          <a:prstGeom prst="rect">
            <a:avLst/>
          </a:prstGeom>
          <a:noFill/>
        </p:spPr>
      </p:pic>
      <p:pic>
        <p:nvPicPr>
          <p:cNvPr id="19459" name="Picture 3" descr="G:\дети\foto-narkomanov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000372"/>
            <a:ext cx="3262302" cy="3171825"/>
          </a:xfrm>
          <a:prstGeom prst="rect">
            <a:avLst/>
          </a:prstGeom>
          <a:noFill/>
        </p:spPr>
      </p:pic>
      <p:pic>
        <p:nvPicPr>
          <p:cNvPr id="19460" name="Picture 4" descr="G:\дети\narkoticheskaya-zavisimost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14290"/>
            <a:ext cx="3214678" cy="2287366"/>
          </a:xfrm>
          <a:prstGeom prst="rect">
            <a:avLst/>
          </a:prstGeom>
          <a:noFill/>
        </p:spPr>
      </p:pic>
      <p:pic>
        <p:nvPicPr>
          <p:cNvPr id="5" name="Picture 10" descr="assorti_za_2006_god_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144696" cy="2357430"/>
          </a:xfrm>
          <a:prstGeom prst="rect">
            <a:avLst/>
          </a:prstGeom>
          <a:noFill/>
        </p:spPr>
      </p:pic>
      <p:pic>
        <p:nvPicPr>
          <p:cNvPr id="6" name="Picture 9" descr="17"/>
          <p:cNvPicPr>
            <a:picLocks noChangeAspect="1" noChangeArrowheads="1"/>
          </p:cNvPicPr>
          <p:nvPr/>
        </p:nvPicPr>
        <p:blipFill>
          <a:blip r:embed="rId6" cstate="print"/>
          <a:srcRect t="11507"/>
          <a:stretch>
            <a:fillRect/>
          </a:stretch>
        </p:blipFill>
        <p:spPr bwMode="auto">
          <a:xfrm>
            <a:off x="714348" y="4595027"/>
            <a:ext cx="3481546" cy="2262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486</Words>
  <Application>Microsoft Office PowerPoint</Application>
  <PresentationFormat>Экран (4:3)</PresentationFormat>
  <Paragraphs>92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«Мешок наркомана»</vt:lpstr>
      <vt:lpstr>Ты должен об этом знать!</vt:lpstr>
      <vt:lpstr>Для возникновения физической зависимости достаточно 3-7 дней приема  После 20 дней приема зависимость возникает в 100% случаев. Среди больных СПИДом до 90% наркоманов. Средняя продолжительность жизни наркомана – 3 года. Спустя шесть месяцев после начала регулярного приема наркотиков погибает 50%. Только 13% наркоманов достигает до 30 лет. Только 1% наркоманов достигает до 40 лет. 10-15 человек вовлекает в наркозависимость в год каждый наркоман. От 30% до 80% всех самоубийств совершается в состоянии алкогольного и наркотического опьянения. </vt:lpstr>
      <vt:lpstr>Слайд 7</vt:lpstr>
      <vt:lpstr>Слайд 8</vt:lpstr>
      <vt:lpstr>Слайд 9</vt:lpstr>
      <vt:lpstr>Жизнь прекрасна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2011-04-26T13:13:13Z</dcterms:created>
  <dcterms:modified xsi:type="dcterms:W3CDTF">2013-02-15T17:22:03Z</dcterms:modified>
</cp:coreProperties>
</file>