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D157-B19A-469A-9EC0-0665619A2C4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FCC7-FFF5-4F3B-A365-76C12A6803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0532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Классный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час: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8676456" cy="1080120"/>
          </a:xfrm>
        </p:spPr>
        <p:txBody>
          <a:bodyPr>
            <a:normAutofit fontScale="70000" lnSpcReduction="20000"/>
          </a:bodyPr>
          <a:lstStyle/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«Навстречу собственной судьбе»</a:t>
            </a:r>
            <a:endParaRPr lang="ru-RU" sz="63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профессионал отличается от любителя и дилетанта?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600200"/>
            <a:ext cx="547260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 – это квалифицированный человек, продающий результаты своего труда.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Дилетант – это человек, характеризующийся отсутствием требуемого стандартного уровня профессиональной квалификации.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0963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такое “специальность”?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1"/>
            <a:ext cx="8003232" cy="15121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узкая область приложения физических и духовных сил человека в рамках одной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7606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такое “должность”?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Служебная обязанность, функциональные обязанности работника на рабочем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01008"/>
            <a:ext cx="3744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Разделите по назначению.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водитель автомобиля,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магазином,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стоматолог,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бригадир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строительного участка шахты, продавец,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редактор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секретарь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Профессий здесь названо только 4 – врач, секретарь, продавец, экономист.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Специальность - водитель автомобиля.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Должность - заведующий магазином, начальник строительного участка шахты, бригадир, редактор.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Специализация - детский стоматолог.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Пути получения 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xema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89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классификации труда (Е.А. Климов)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62906"/>
            <a:ext cx="7632848" cy="486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Подсчитайте, сколько баллов получилось в каждом столбце: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9-10 баллов: ярко выраженная склонность;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7-8 баллов: выраженная склонность;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4-6 баллов: склонность на среднем уровне;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2-3 балла: склонность не выражена;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0 баллов: работа с таким предметом труда активно отвергается – «что угодно, но только не это».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7170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земле много очень профессий: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профессии – нежная песня.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профессии – литый металл.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всегда – и как было когда-то, 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сейчас в двадцать первый наш век –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хочу пожелать вам, ребята…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вырос из вас Человек!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643192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8800"/>
            <a:ext cx="69127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Своим делом человек должен заниматься так, словно помощи ему искать негде.</a:t>
            </a:r>
          </a:p>
          <a:p>
            <a:pPr algn="r"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Сэвил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Галифакс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Всяк кузнец своего счастья</a:t>
            </a:r>
          </a:p>
          <a:p>
            <a:pPr algn="r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(Русская народная пословица)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348880"/>
            <a:ext cx="6851104" cy="377728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вы понимаете смысл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данных высказываний?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Можете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ли вы привести свои примеры на данную тему? </a:t>
            </a:r>
          </a:p>
          <a:p>
            <a:endParaRPr lang="ru-RU" dirty="0"/>
          </a:p>
        </p:txBody>
      </p:sp>
      <p:pic>
        <p:nvPicPr>
          <p:cNvPr id="4" name="Рисунок 3" descr="vopro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577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Как вы понимаете значение слова “призвание”?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faq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96952"/>
            <a:ext cx="2016224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31640" y="5013176"/>
            <a:ext cx="65991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Степень наивысшего соответствия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 и его профессии.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вы думаете, каково значение труда для человека?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труде формируются физические и психические качества человека: выносливость, работоспособность, сила воли, трудолюбие, самостоятельность, свобода, инициатива, творчество, честь и достоинство. 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Труд служит средством самовыражения и самоутверждения: результат труда приносит человеку ощущение удовлетворенности, уважение окружающих. </a:t>
            </a:r>
          </a:p>
          <a:p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052736"/>
            <a:ext cx="1872208" cy="2160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 Так что же такое “труд”?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людей, один из видов активности, наряду с игрой, познанием, общением, направленная на создание материальных и духовных ценностей, необходимых для жизни; умственные и физические затраты, совершаемые людьми в этом процессе, результат деятельности. </a:t>
            </a:r>
          </a:p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2376264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 Каким может быть содержание труда?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физический: связан с затратами мускульной энергии; 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Труд умственный, в том числе – учебный; 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Труд художественный: направлен на создание ценностей эстетической культуры. </a:t>
            </a:r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2409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196752"/>
            <a:ext cx="5698976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строительстве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Сартского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собора подошедший путник спросил у рабочих: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Что вы делаете?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Один ответил: “Камни ношу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(труд принудительный)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Второй сказал: “Деньги зарабатываю”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труд, как источник существования)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Третий воскликнул: “Мы храм строим!”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труд – служение великой цели).</a:t>
            </a:r>
          </a:p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520280" cy="411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7395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Определите три типа  отношения к труду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2708920"/>
            <a:ext cx="6059016" cy="341724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Профессия – это социальная характеристика человека, указывающая на его принадлежность к определённой категории людей, которые занимаются одинаковым видом трудовой деятельности. Термин “профессия” происходит от латинского корня, означающего: говорить, объявлять, заявлять. Отсюда слово “профессор”.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635896" cy="227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84784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такое профессия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502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Классный час:  </vt:lpstr>
      <vt:lpstr>Слайд 2</vt:lpstr>
      <vt:lpstr>Слайд 3</vt:lpstr>
      <vt:lpstr>Слайд 4</vt:lpstr>
      <vt:lpstr> -  Как вы думаете, каково значение труда для человека?  </vt:lpstr>
      <vt:lpstr>-  Так что же такое “труд”?  </vt:lpstr>
      <vt:lpstr>-  Каким может быть содержание труда?  </vt:lpstr>
      <vt:lpstr>Слайд 8</vt:lpstr>
      <vt:lpstr>Что такое профессия</vt:lpstr>
      <vt:lpstr> Чем профессионал отличается от любителя и дилетанта? </vt:lpstr>
      <vt:lpstr>Что такое “специальность”?</vt:lpstr>
      <vt:lpstr>Что такое “должность”?</vt:lpstr>
      <vt:lpstr>Разделите по назначению. </vt:lpstr>
      <vt:lpstr>Слайд 14</vt:lpstr>
      <vt:lpstr>Пути получения профессии</vt:lpstr>
      <vt:lpstr> Тест по классификации труда (Е.А. Климов) 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час:</dc:title>
  <dc:creator>Учитель</dc:creator>
  <cp:lastModifiedBy>Учитель</cp:lastModifiedBy>
  <cp:revision>16</cp:revision>
  <dcterms:created xsi:type="dcterms:W3CDTF">2012-12-24T17:18:15Z</dcterms:created>
  <dcterms:modified xsi:type="dcterms:W3CDTF">2012-12-24T19:53:42Z</dcterms:modified>
</cp:coreProperties>
</file>