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6" r:id="rId7"/>
    <p:sldId id="263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/>
    <p:restoredTop sz="86410"/>
  </p:normalViewPr>
  <p:slideViewPr>
    <p:cSldViewPr>
      <p:cViewPr varScale="1">
        <p:scale>
          <a:sx n="64" d="100"/>
          <a:sy n="64" d="100"/>
        </p:scale>
        <p:origin x="-106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99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jpe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9628B8-F0EA-452C-A630-8507D51E86C3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360DD6-E266-4E19-A63B-F838C13A85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60DD6-E266-4E19-A63B-F838C13A851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60DD6-E266-4E19-A63B-F838C13A851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60DD6-E266-4E19-A63B-F838C13A851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60DD6-E266-4E19-A63B-F838C13A851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60DD6-E266-4E19-A63B-F838C13A851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60DD6-E266-4E19-A63B-F838C13A851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60DD6-E266-4E19-A63B-F838C13A851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60DD6-E266-4E19-A63B-F838C13A851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60DD6-E266-4E19-A63B-F838C13A851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_________Microsoft_Office_Word1.doc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428736"/>
            <a:ext cx="7772400" cy="1743086"/>
          </a:xfrm>
        </p:spPr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Healthy breakfasts</a:t>
            </a:r>
            <a:br>
              <a:rPr lang="en-GB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Полезные завтраки</a:t>
            </a:r>
            <a:endParaRPr lang="ru-RU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80" y="3429000"/>
            <a:ext cx="6843738" cy="2257444"/>
          </a:xfrm>
        </p:spPr>
        <p:txBody>
          <a:bodyPr>
            <a:noAutofit/>
          </a:bodyPr>
          <a:lstStyle/>
          <a:p>
            <a:pPr algn="r"/>
            <a:r>
              <a:rPr lang="ru-RU" sz="1400" b="1" dirty="0" smtClean="0">
                <a:solidFill>
                  <a:schemeClr val="tx1"/>
                </a:solidFill>
              </a:rPr>
              <a:t>Авторы проекта: </a:t>
            </a:r>
          </a:p>
          <a:p>
            <a:pPr algn="r"/>
            <a:r>
              <a:rPr lang="ru-RU" sz="1400" b="1" dirty="0" smtClean="0">
                <a:solidFill>
                  <a:schemeClr val="tx1"/>
                </a:solidFill>
              </a:rPr>
              <a:t>учащиеся 3 класса</a:t>
            </a:r>
          </a:p>
          <a:p>
            <a:pPr algn="r"/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</a:rPr>
              <a:t>Слепченко</a:t>
            </a:r>
            <a:r>
              <a:rPr lang="ru-RU" sz="1400" b="1" dirty="0" smtClean="0">
                <a:solidFill>
                  <a:schemeClr val="tx1"/>
                </a:solidFill>
              </a:rPr>
              <a:t> Павел,</a:t>
            </a:r>
          </a:p>
          <a:p>
            <a:pPr algn="r"/>
            <a:r>
              <a:rPr lang="ru-RU" sz="1400" b="1" dirty="0" smtClean="0">
                <a:solidFill>
                  <a:schemeClr val="tx1"/>
                </a:solidFill>
              </a:rPr>
              <a:t> Гришина Валерия, </a:t>
            </a:r>
          </a:p>
          <a:p>
            <a:pPr algn="r"/>
            <a:r>
              <a:rPr lang="ru-RU" sz="1400" b="1" dirty="0" err="1" smtClean="0">
                <a:solidFill>
                  <a:schemeClr val="tx1"/>
                </a:solidFill>
              </a:rPr>
              <a:t>Песковский</a:t>
            </a:r>
            <a:r>
              <a:rPr lang="ru-RU" sz="1400" b="1" dirty="0" smtClean="0">
                <a:solidFill>
                  <a:schemeClr val="tx1"/>
                </a:solidFill>
              </a:rPr>
              <a:t> Никита, </a:t>
            </a:r>
          </a:p>
          <a:p>
            <a:pPr algn="r"/>
            <a:r>
              <a:rPr lang="ru-RU" sz="1400" b="1" dirty="0" smtClean="0">
                <a:solidFill>
                  <a:schemeClr val="tx1"/>
                </a:solidFill>
              </a:rPr>
              <a:t>Хомякова Екатерина. </a:t>
            </a:r>
          </a:p>
          <a:p>
            <a:pPr algn="r"/>
            <a:r>
              <a:rPr lang="ru-RU" sz="1400" b="1" dirty="0" smtClean="0">
                <a:solidFill>
                  <a:schemeClr val="tx1"/>
                </a:solidFill>
              </a:rPr>
              <a:t>Руководитель: </a:t>
            </a:r>
          </a:p>
          <a:p>
            <a:pPr algn="r"/>
            <a:r>
              <a:rPr lang="ru-RU" sz="1400" b="1" dirty="0" smtClean="0">
                <a:solidFill>
                  <a:schemeClr val="tx1"/>
                </a:solidFill>
              </a:rPr>
              <a:t>учитель английского языка</a:t>
            </a:r>
          </a:p>
          <a:p>
            <a:pPr algn="r"/>
            <a:r>
              <a:rPr lang="ru-RU" sz="1400" b="1" dirty="0" smtClean="0">
                <a:solidFill>
                  <a:schemeClr val="tx1"/>
                </a:solidFill>
              </a:rPr>
              <a:t> Романова Л.А.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36866" name="Picture 2" descr="H:\картинки\продукты\еда\05-09-27chee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82625">
            <a:off x="1729370" y="3529226"/>
            <a:ext cx="2462562" cy="2290183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Актуальность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 smtClean="0"/>
              <a:t>    </a:t>
            </a:r>
            <a:r>
              <a:rPr lang="ru-RU" sz="2800" b="1" dirty="0" smtClean="0"/>
              <a:t>Вместе с учениками лесной школы, в которой учатся животные,  мы  изучали тему «Продукты» и узнали о том, какие продукты полезны для здоровья. 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Людмила\Desktop\конкурс\k.lvbkf f\Новая папка (3)\img1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214686"/>
            <a:ext cx="3786214" cy="23036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Проблема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 smtClean="0"/>
              <a:t>    </a:t>
            </a:r>
            <a:r>
              <a:rPr lang="ru-RU" sz="2800" b="1" dirty="0" smtClean="0"/>
              <a:t>Все ученики хотят хорошо учиться.  </a:t>
            </a:r>
            <a:r>
              <a:rPr lang="ru-RU" sz="2800" b="1" dirty="0" smtClean="0"/>
              <a:t>Что </a:t>
            </a:r>
            <a:r>
              <a:rPr lang="ru-RU" sz="2800" b="1" dirty="0" smtClean="0"/>
              <a:t>нужно есть на завтрак, чтобы быть внимательным и успешным на уроках</a:t>
            </a:r>
            <a:r>
              <a:rPr lang="ru-RU" b="1" dirty="0" smtClean="0"/>
              <a:t>?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C:\Users\Людмила\Desktop\конкурс\k.lvbkf f\Новая папка (3)\img1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3429000"/>
            <a:ext cx="4643470" cy="1868965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Гипотеза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800" b="1" dirty="0" smtClean="0"/>
              <a:t>Мы можем предположить, что если ученики станут есть полезные завтраки, то будут получать на уроках только «четвёрки» и «пятёрки». 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4" name="Picture 12" descr="j02819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500438"/>
            <a:ext cx="1714512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H:\картинки\продукты\фрукты\86012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3214686"/>
            <a:ext cx="3020093" cy="22654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85720" y="285728"/>
            <a:ext cx="8572560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Aharoni" pitchFamily="2" charset="-79"/>
              </a:rPr>
              <a:t>Цель проекта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Aharoni" pitchFamily="2" charset="-79"/>
              </a:rPr>
              <a:t>: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haroni" pitchFamily="2" charset="-79"/>
              </a:rPr>
              <a:t>Составить меню школьных  завтраков, полезных для здоровья.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Aharoni" pitchFamily="2" charset="-79"/>
              </a:rPr>
              <a:t>Задачи проекта: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haroni" pitchFamily="2" charset="-79"/>
              </a:rPr>
              <a:t>познакомиться с названиями продуктов на английском языке,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haroni" pitchFamily="2" charset="-79"/>
            </a:endParaRP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haroni" pitchFamily="2" charset="-79"/>
              </a:rPr>
              <a:t>составить меню для учащихся лесной школы,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haroni" pitchFamily="2" charset="-79"/>
            </a:endParaRP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haroni" pitchFamily="2" charset="-79"/>
              </a:rPr>
              <a:t>выучить английские стихотворения о продуктах.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Этапы работы над проектом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Выбрали персонаж.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Узнали, что полезно есть на завтрак.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Написали меню.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Составили 10 меню.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Представили меню.</a:t>
            </a:r>
            <a:endParaRPr lang="ru-RU" b="1" dirty="0"/>
          </a:p>
        </p:txBody>
      </p:sp>
      <p:graphicFrame>
        <p:nvGraphicFramePr>
          <p:cNvPr id="58370" name="Object 2"/>
          <p:cNvGraphicFramePr>
            <a:graphicFrameLocks noChangeAspect="1"/>
          </p:cNvGraphicFramePr>
          <p:nvPr/>
        </p:nvGraphicFramePr>
        <p:xfrm>
          <a:off x="5429256" y="2643182"/>
          <a:ext cx="3143241" cy="3815409"/>
        </p:xfrm>
        <a:graphic>
          <a:graphicData uri="http://schemas.openxmlformats.org/presentationml/2006/ole">
            <p:oleObj spid="_x0000_s58370" name="Документ" r:id="rId4" imgW="7443135" imgH="9035604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59833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/>
              <a:t>Выступление каждого ученика оценивалось всем классом по следующим критериям: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/>
              <a:t>аккуратность оформления работы,</a:t>
            </a:r>
            <a:r>
              <a:rPr lang="ru-RU" sz="2800" b="1" u="sng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/>
              <a:t>правильность   написания названий продуктов, 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/>
              <a:t>содержание меню (польза  продуктов для здоровья),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/>
              <a:t>грамотность представления меню</a:t>
            </a:r>
            <a:r>
              <a:rPr lang="ru-RU" b="1" dirty="0" smtClean="0"/>
              <a:t>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6625" name="Picture 1" descr="C:\Users\Людмила\Desktop\Новая папка\SDC121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4357694"/>
            <a:ext cx="3143304" cy="20880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Результаты проекта: 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7"/>
            <a:ext cx="8229600" cy="3643338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умеем  говорить, читать и писать 35 слов по теме «Продукты»,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составили 10 меню полезных завтраков,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умеем вести вежливую беседу за столом, 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знаем  стихотворения о продуктах на английском языке,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красочно оформили кабинет английского языка.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1202" name="Picture 2" descr="C:\Users\Людмила\Desktop\Новая папка\SDC12257.JPG"/>
          <p:cNvPicPr>
            <a:picLocks noChangeAspect="1" noChangeArrowheads="1"/>
          </p:cNvPicPr>
          <p:nvPr/>
        </p:nvPicPr>
        <p:blipFill>
          <a:blip r:embed="rId3" cstate="print"/>
          <a:srcRect b="11999"/>
          <a:stretch>
            <a:fillRect/>
          </a:stretch>
        </p:blipFill>
        <p:spPr bwMode="auto">
          <a:xfrm>
            <a:off x="5214942" y="4214818"/>
            <a:ext cx="3788345" cy="25003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Выводы: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4" cstate="print"/>
          <a:srcRect l="1852" t="14091" r="7407" b="2771"/>
          <a:stretch>
            <a:fillRect/>
          </a:stretch>
        </p:blipFill>
        <p:spPr bwMode="auto">
          <a:xfrm rot="5400000">
            <a:off x="392908" y="750076"/>
            <a:ext cx="3500462" cy="428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142844" y="4714884"/>
            <a:ext cx="835824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c"/>
                <a:ea typeface="Times New Roman" pitchFamily="18" charset="0"/>
                <a:cs typeface="Times New Roman" pitchFamily="18" charset="0"/>
              </a:rPr>
              <a:t>Работая над проектом, мы следовали рекомендациям из учебника английского языка: есть  на завтрак полезные продукты. Это помогло нам быть внимательными и успешными на уроках и получить за проектные работы «4» и «5». 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c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c"/>
                <a:ea typeface="Times New Roman" pitchFamily="18" charset="0"/>
                <a:cs typeface="Times New Roman" pitchFamily="18" charset="0"/>
              </a:rPr>
              <a:t>Мы советуем Вам есть на завтрак полезные продукты ( суп, кашу, фрукты, овощи, орехи), пить сок, меньше есть конфет, пирожных, чипсов и печенья, и тогда у вас тоже будут «4» и «5»!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c"/>
            </a:endParaRPr>
          </a:p>
        </p:txBody>
      </p:sp>
      <p:pic>
        <p:nvPicPr>
          <p:cNvPr id="52234" name="Picture 10" descr="H:\картинки\продукты\фрукты\5185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1357298"/>
            <a:ext cx="3822340" cy="30454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Стрелка влево 10"/>
          <p:cNvSpPr/>
          <p:nvPr/>
        </p:nvSpPr>
        <p:spPr>
          <a:xfrm>
            <a:off x="4071934" y="2786058"/>
            <a:ext cx="1357322" cy="78581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</TotalTime>
  <Words>341</Words>
  <Application>Microsoft Office PowerPoint</Application>
  <PresentationFormat>Экран (4:3)</PresentationFormat>
  <Paragraphs>52</Paragraphs>
  <Slides>9</Slides>
  <Notes>9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 Office</vt:lpstr>
      <vt:lpstr>Документ</vt:lpstr>
      <vt:lpstr>Healthy breakfasts Полезные завтраки</vt:lpstr>
      <vt:lpstr>Актуальность</vt:lpstr>
      <vt:lpstr>Проблема</vt:lpstr>
      <vt:lpstr>Гипотеза</vt:lpstr>
      <vt:lpstr>Слайд 5</vt:lpstr>
      <vt:lpstr>Этапы работы над проектом</vt:lpstr>
      <vt:lpstr>Слайд 7</vt:lpstr>
      <vt:lpstr>Результаты проекта:  </vt:lpstr>
      <vt:lpstr>Выводы: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Healthy breakfast Полезные завтраки</dc:title>
  <dc:creator>Людмила</dc:creator>
  <cp:lastModifiedBy>Людмила</cp:lastModifiedBy>
  <cp:revision>20</cp:revision>
  <dcterms:created xsi:type="dcterms:W3CDTF">2010-05-07T13:41:43Z</dcterms:created>
  <dcterms:modified xsi:type="dcterms:W3CDTF">2013-01-30T17:32:15Z</dcterms:modified>
</cp:coreProperties>
</file>