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9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3A36E-8ACC-4221-A110-68195CA17917}" type="datetimeFigureOut">
              <a:rPr lang="ru-RU" smtClean="0"/>
              <a:t>07.01.2013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C8C42-8B7B-43F5-A1BE-C290A12B6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546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9pPr>
          </a:lstStyle>
          <a:p>
            <a:pPr eaLnBrk="1" hangingPunct="1"/>
            <a:fld id="{4E1909FF-752F-43E5-AEE8-E259ACC47A73}" type="slidenum">
              <a:rPr lang="ru-RU" sz="1200">
                <a:solidFill>
                  <a:srgbClr val="000000"/>
                </a:solidFill>
                <a:latin typeface="Arial" charset="0"/>
              </a:rPr>
              <a:pPr eaLnBrk="1" hangingPunct="1"/>
              <a:t>1</a:t>
            </a:fld>
            <a:endParaRPr lang="ru-RU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1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471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9pPr>
          </a:lstStyle>
          <a:p>
            <a:pPr eaLnBrk="1" hangingPunct="1"/>
            <a:fld id="{CA31B452-E3B8-4FEB-BF56-25FEC680B287}" type="slidenum">
              <a:rPr lang="ru-RU" sz="1200">
                <a:solidFill>
                  <a:srgbClr val="000000"/>
                </a:solidFill>
                <a:latin typeface="Arial" charset="0"/>
              </a:rPr>
              <a:pPr eaLnBrk="1" hangingPunct="1"/>
              <a:t>10</a:t>
            </a:fld>
            <a:endParaRPr lang="ru-RU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563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9pPr>
          </a:lstStyle>
          <a:p>
            <a:pPr eaLnBrk="1" hangingPunct="1"/>
            <a:fld id="{3EDC70E4-B642-493E-A777-6CEDF68A3376}" type="slidenum">
              <a:rPr lang="ru-RU" sz="1200">
                <a:solidFill>
                  <a:srgbClr val="000000"/>
                </a:solidFill>
                <a:latin typeface="Arial" charset="0"/>
              </a:rPr>
              <a:pPr eaLnBrk="1" hangingPunct="1"/>
              <a:t>2</a:t>
            </a:fld>
            <a:endParaRPr lang="ru-RU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13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4813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9pPr>
          </a:lstStyle>
          <a:p>
            <a:pPr eaLnBrk="1" hangingPunct="1"/>
            <a:fld id="{86B13FAB-ECA2-440B-82BC-6F3FB4FDF53A}" type="slidenum">
              <a:rPr lang="ru-RU" sz="1200">
                <a:solidFill>
                  <a:srgbClr val="000000"/>
                </a:solidFill>
                <a:latin typeface="Arial" charset="0"/>
              </a:rPr>
              <a:pPr eaLnBrk="1" hangingPunct="1"/>
              <a:t>3</a:t>
            </a:fld>
            <a:endParaRPr lang="ru-RU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91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491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9pPr>
          </a:lstStyle>
          <a:p>
            <a:pPr eaLnBrk="1" hangingPunct="1"/>
            <a:fld id="{7E7FCAE6-B5FF-4694-AFA6-DD89E9F7DF6C}" type="slidenum">
              <a:rPr lang="ru-RU" sz="1200">
                <a:solidFill>
                  <a:srgbClr val="000000"/>
                </a:solidFill>
                <a:latin typeface="Arial" charset="0"/>
              </a:rPr>
              <a:pPr eaLnBrk="1" hangingPunct="1"/>
              <a:t>4</a:t>
            </a:fld>
            <a:endParaRPr lang="ru-RU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1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501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9pPr>
          </a:lstStyle>
          <a:p>
            <a:pPr eaLnBrk="1" hangingPunct="1"/>
            <a:fld id="{F77FAF28-A965-456D-B073-6041539B402A}" type="slidenum">
              <a:rPr lang="ru-RU" sz="1200">
                <a:solidFill>
                  <a:srgbClr val="000000"/>
                </a:solidFill>
                <a:latin typeface="Arial" charset="0"/>
              </a:rPr>
              <a:pPr eaLnBrk="1" hangingPunct="1"/>
              <a:t>5</a:t>
            </a:fld>
            <a:endParaRPr lang="ru-RU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2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512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9pPr>
          </a:lstStyle>
          <a:p>
            <a:pPr eaLnBrk="1" hangingPunct="1"/>
            <a:fld id="{E48E39B3-D301-4439-B2AA-3A0EB9A18CA9}" type="slidenum">
              <a:rPr lang="ru-RU" sz="1200">
                <a:solidFill>
                  <a:srgbClr val="000000"/>
                </a:solidFill>
                <a:latin typeface="Arial" charset="0"/>
              </a:rPr>
              <a:pPr eaLnBrk="1" hangingPunct="1"/>
              <a:t>6</a:t>
            </a:fld>
            <a:endParaRPr lang="ru-RU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2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522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9pPr>
          </a:lstStyle>
          <a:p>
            <a:pPr eaLnBrk="1" hangingPunct="1"/>
            <a:fld id="{01A29647-E8F6-4867-B959-88B454EE111C}" type="slidenum">
              <a:rPr lang="ru-RU" sz="1200">
                <a:solidFill>
                  <a:srgbClr val="000000"/>
                </a:solidFill>
                <a:latin typeface="Arial" charset="0"/>
              </a:rPr>
              <a:pPr eaLnBrk="1" hangingPunct="1"/>
              <a:t>7</a:t>
            </a:fld>
            <a:endParaRPr lang="ru-RU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32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532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9pPr>
          </a:lstStyle>
          <a:p>
            <a:pPr eaLnBrk="1" hangingPunct="1"/>
            <a:fld id="{2DE04558-F48D-4D92-8825-0B8BB4305B15}" type="slidenum">
              <a:rPr lang="ru-RU" sz="1200">
                <a:solidFill>
                  <a:srgbClr val="000000"/>
                </a:solidFill>
                <a:latin typeface="Arial" charset="0"/>
              </a:rPr>
              <a:pPr eaLnBrk="1" hangingPunct="1"/>
              <a:t>8</a:t>
            </a:fld>
            <a:endParaRPr lang="ru-RU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2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542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9pPr>
          </a:lstStyle>
          <a:p>
            <a:pPr eaLnBrk="1" hangingPunct="1"/>
            <a:fld id="{851A6675-A686-4963-88F8-0449DDBC376C}" type="slidenum">
              <a:rPr lang="ru-RU" sz="1200">
                <a:solidFill>
                  <a:srgbClr val="000000"/>
                </a:solidFill>
                <a:latin typeface="Arial" charset="0"/>
              </a:rPr>
              <a:pPr eaLnBrk="1" hangingPunct="1"/>
              <a:t>9</a:t>
            </a:fld>
            <a:endParaRPr lang="ru-RU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2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553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246B-B5DB-4620-9781-3784043155FB}" type="datetimeFigureOut">
              <a:rPr lang="ru-RU" smtClean="0"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5A21-25D4-4D68-99D5-A73B5C408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915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246B-B5DB-4620-9781-3784043155FB}" type="datetimeFigureOut">
              <a:rPr lang="ru-RU" smtClean="0"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5A21-25D4-4D68-99D5-A73B5C408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90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246B-B5DB-4620-9781-3784043155FB}" type="datetimeFigureOut">
              <a:rPr lang="ru-RU" smtClean="0"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5A21-25D4-4D68-99D5-A73B5C408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672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246B-B5DB-4620-9781-3784043155FB}" type="datetimeFigureOut">
              <a:rPr lang="ru-RU" smtClean="0"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5A21-25D4-4D68-99D5-A73B5C408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268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246B-B5DB-4620-9781-3784043155FB}" type="datetimeFigureOut">
              <a:rPr lang="ru-RU" smtClean="0"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5A21-25D4-4D68-99D5-A73B5C408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846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246B-B5DB-4620-9781-3784043155FB}" type="datetimeFigureOut">
              <a:rPr lang="ru-RU" smtClean="0"/>
              <a:t>07.01.2013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5A21-25D4-4D68-99D5-A73B5C408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385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246B-B5DB-4620-9781-3784043155FB}" type="datetimeFigureOut">
              <a:rPr lang="ru-RU" smtClean="0"/>
              <a:t>07.01.2013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5A21-25D4-4D68-99D5-A73B5C408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020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246B-B5DB-4620-9781-3784043155FB}" type="datetimeFigureOut">
              <a:rPr lang="ru-RU" smtClean="0"/>
              <a:t>07.01.2013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5A21-25D4-4D68-99D5-A73B5C408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946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246B-B5DB-4620-9781-3784043155FB}" type="datetimeFigureOut">
              <a:rPr lang="ru-RU" smtClean="0"/>
              <a:t>07.01.2013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5A21-25D4-4D68-99D5-A73B5C408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514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246B-B5DB-4620-9781-3784043155FB}" type="datetimeFigureOut">
              <a:rPr lang="ru-RU" smtClean="0"/>
              <a:t>07.01.2013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5A21-25D4-4D68-99D5-A73B5C408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12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246B-B5DB-4620-9781-3784043155FB}" type="datetimeFigureOut">
              <a:rPr lang="ru-RU" smtClean="0"/>
              <a:t>07.01.2013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5A21-25D4-4D68-99D5-A73B5C408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40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4246B-B5DB-4620-9781-3784043155FB}" type="datetimeFigureOut">
              <a:rPr lang="ru-RU" smtClean="0"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35A21-25D4-4D68-99D5-A73B5C408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61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4119563" y="4797425"/>
            <a:ext cx="44132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ru-RU" sz="4800" b="1">
                <a:solidFill>
                  <a:srgbClr val="FFFFFF"/>
                </a:solidFill>
                <a:latin typeface="Arial" charset="0"/>
              </a:rPr>
              <a:t>Школа №5</a:t>
            </a:r>
            <a:r>
              <a:rPr lang="ru-RU" sz="4800" b="1" i="1">
                <a:solidFill>
                  <a:srgbClr val="FFFFFF"/>
                </a:solidFill>
                <a:latin typeface="Arial" charset="0"/>
              </a:rPr>
              <a:t> </a:t>
            </a:r>
            <a:r>
              <a:rPr lang="ru-RU" sz="4800" b="1">
                <a:solidFill>
                  <a:srgbClr val="FFFFFF"/>
                </a:solidFill>
                <a:latin typeface="Arial" charset="0"/>
              </a:rPr>
              <a:t>(1941год)</a:t>
            </a:r>
          </a:p>
        </p:txBody>
      </p:sp>
    </p:spTree>
    <p:extLst>
      <p:ext uri="{BB962C8B-B14F-4D97-AF65-F5344CB8AC3E}">
        <p14:creationId xmlns:p14="http://schemas.microsoft.com/office/powerpoint/2010/main" val="32030233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88913"/>
            <a:ext cx="3132138" cy="4824412"/>
          </a:xfrm>
          <a:prstGeom prst="rect">
            <a:avLst/>
          </a:prstGeom>
          <a:noFill/>
          <a:ln w="3816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2268538" y="5000625"/>
            <a:ext cx="44513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sz="3600" b="1">
                <a:solidFill>
                  <a:srgbClr val="993300"/>
                </a:solidFill>
              </a:rPr>
              <a:t>Богородская </a:t>
            </a:r>
          </a:p>
          <a:p>
            <a:pPr algn="ctr" eaLnBrk="1" hangingPunct="1">
              <a:buClrTx/>
              <a:buFontTx/>
              <a:buNone/>
            </a:pPr>
            <a:r>
              <a:rPr lang="ru-RU" sz="3600" b="1">
                <a:solidFill>
                  <a:srgbClr val="993300"/>
                </a:solidFill>
              </a:rPr>
              <a:t>Надежда Дмитриевна</a:t>
            </a:r>
          </a:p>
        </p:txBody>
      </p:sp>
    </p:spTree>
    <p:extLst>
      <p:ext uri="{BB962C8B-B14F-4D97-AF65-F5344CB8AC3E}">
        <p14:creationId xmlns:p14="http://schemas.microsoft.com/office/powerpoint/2010/main" val="32117819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60350"/>
            <a:ext cx="28575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349500"/>
            <a:ext cx="51181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611188" y="4437063"/>
            <a:ext cx="3313112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sz="3600" b="1">
                <a:solidFill>
                  <a:srgbClr val="993300"/>
                </a:solidFill>
              </a:rPr>
              <a:t>Седова Мария Ивановна</a:t>
            </a:r>
          </a:p>
        </p:txBody>
      </p:sp>
    </p:spTree>
    <p:extLst>
      <p:ext uri="{BB962C8B-B14F-4D97-AF65-F5344CB8AC3E}">
        <p14:creationId xmlns:p14="http://schemas.microsoft.com/office/powerpoint/2010/main" val="32164912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2801937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60350"/>
            <a:ext cx="2822575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205038"/>
            <a:ext cx="2386013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0" y="4005263"/>
            <a:ext cx="3492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9pPr>
          </a:lstStyle>
          <a:p>
            <a:pPr eaLnBrk="1" hangingPunct="1">
              <a:spcBef>
                <a:spcPts val="1750"/>
              </a:spcBef>
              <a:buClrTx/>
              <a:buFontTx/>
              <a:buNone/>
            </a:pPr>
            <a:r>
              <a:rPr lang="ru-RU" sz="2800" b="1">
                <a:solidFill>
                  <a:srgbClr val="993300"/>
                </a:solidFill>
              </a:rPr>
              <a:t>Лукьянчикова Т.К.</a:t>
            </a:r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2987675" y="6021388"/>
            <a:ext cx="35290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sz="2800" b="1">
                <a:solidFill>
                  <a:srgbClr val="993300"/>
                </a:solidFill>
              </a:rPr>
              <a:t>Богородская Н.Д.</a:t>
            </a:r>
          </a:p>
        </p:txBody>
      </p:sp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6084888" y="4292600"/>
            <a:ext cx="30591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Monotype Corsiva" pitchFamily="66" charset="0"/>
                <a:cs typeface="Arial" charset="0"/>
              </a:defRPr>
            </a:lvl9pPr>
          </a:lstStyle>
          <a:p>
            <a:pPr eaLnBrk="1" hangingPunct="1">
              <a:spcBef>
                <a:spcPts val="1750"/>
              </a:spcBef>
              <a:buClrTx/>
              <a:buFontTx/>
              <a:buNone/>
            </a:pPr>
            <a:r>
              <a:rPr lang="ru-RU" sz="2800" b="1">
                <a:solidFill>
                  <a:srgbClr val="993300"/>
                </a:solidFill>
              </a:rPr>
              <a:t>Желтикова В.И.</a:t>
            </a:r>
          </a:p>
        </p:txBody>
      </p:sp>
    </p:spTree>
    <p:extLst>
      <p:ext uri="{BB962C8B-B14F-4D97-AF65-F5344CB8AC3E}">
        <p14:creationId xmlns:p14="http://schemas.microsoft.com/office/powerpoint/2010/main" val="5100370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34558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8424862" cy="505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835150" y="5300663"/>
            <a:ext cx="6337300" cy="1128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Первый состав  врачей эвакогоспиталя</a:t>
            </a:r>
            <a:r>
              <a:rPr lang="ru-RU" sz="36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6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№3083</a:t>
            </a:r>
          </a:p>
        </p:txBody>
      </p:sp>
    </p:spTree>
    <p:extLst>
      <p:ext uri="{BB962C8B-B14F-4D97-AF65-F5344CB8AC3E}">
        <p14:creationId xmlns:p14="http://schemas.microsoft.com/office/powerpoint/2010/main" val="10354774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60350"/>
            <a:ext cx="4752975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09036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962025"/>
            <a:ext cx="733425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8784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14313"/>
            <a:ext cx="3665538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000125"/>
            <a:ext cx="4143375" cy="545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5554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642938"/>
            <a:ext cx="771525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3626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37</Words>
  <Application>Microsoft Office PowerPoint</Application>
  <PresentationFormat>Экран (4:3)</PresentationFormat>
  <Paragraphs>18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Леночка</dc:creator>
  <cp:lastModifiedBy>Леночка</cp:lastModifiedBy>
  <cp:revision>4</cp:revision>
  <dcterms:created xsi:type="dcterms:W3CDTF">2013-01-07T14:06:02Z</dcterms:created>
  <dcterms:modified xsi:type="dcterms:W3CDTF">2013-01-07T14:09:52Z</dcterms:modified>
</cp:coreProperties>
</file>