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76" r:id="rId5"/>
    <p:sldId id="263" r:id="rId6"/>
    <p:sldId id="264" r:id="rId7"/>
    <p:sldId id="265" r:id="rId8"/>
    <p:sldId id="271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2EB68-3DBF-47E7-8222-2DF88F6F343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D941B-F345-4DF6-8220-A25F65373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5D71-AF18-4238-A23C-F5BCC82FC805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2CD7-8931-4AAF-9E6A-CD92A820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321F-1FC7-400F-9C2C-A668A03F1AF9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2CD7-8931-4AAF-9E6A-CD92A820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5237-131B-43D5-91A9-76FDCA33B218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2CD7-8931-4AAF-9E6A-CD92A820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C7A3-5751-4175-A03B-C0D0DA5A0D4F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2CD7-8931-4AAF-9E6A-CD92A820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CC5-16A5-479B-8B4F-D930477078FF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2CD7-8931-4AAF-9E6A-CD92A820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B25C-2672-41DD-9E63-861CA2C7E43C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2CD7-8931-4AAF-9E6A-CD92A820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BCD5-85C4-4330-8D7C-58EE5BA413A1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2CD7-8931-4AAF-9E6A-CD92A820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C773-7ADE-496E-AC45-CF1811351D71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2CD7-8931-4AAF-9E6A-CD92A820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5C83-2134-4415-AD12-EB327BEF9525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2CD7-8931-4AAF-9E6A-CD92A820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2C6D-F38B-4177-9D21-6193060A36AD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2CD7-8931-4AAF-9E6A-CD92A820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C04A-ED48-4D1F-810F-1813A21F8211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2CD7-8931-4AAF-9E6A-CD92A820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6D03-53BE-43E7-988A-F3C330ECDFB2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Алферова М.В.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42CD7-8931-4AAF-9E6A-CD92A8204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ata.sobory.ru/pic/02550/02579_20070114_125458.jpg"/>
          <p:cNvPicPr>
            <a:picLocks noChangeAspect="1" noChangeArrowheads="1"/>
          </p:cNvPicPr>
          <p:nvPr/>
        </p:nvPicPr>
        <p:blipFill>
          <a:blip r:embed="rId2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Смольный институт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Воспитательное общество благородных девиц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3C6F-F801-4A0A-8A32-0728C884B748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98" name="Rectangle 16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6399" name="Picture 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908720"/>
            <a:ext cx="8137525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400" name="Text Box 25"/>
          <p:cNvSpPr txBox="1">
            <a:spLocks noChangeArrowheads="1"/>
          </p:cNvSpPr>
          <p:nvPr/>
        </p:nvSpPr>
        <p:spPr bwMode="auto">
          <a:xfrm>
            <a:off x="827584" y="116632"/>
            <a:ext cx="7272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Первый выпуск воспитанниц </a:t>
            </a:r>
            <a:r>
              <a:rPr lang="ru-RU" sz="2400" b="1" dirty="0" smtClean="0"/>
              <a:t>Смольного </a:t>
            </a:r>
            <a:r>
              <a:rPr lang="ru-RU" sz="2400" b="1" dirty="0"/>
              <a:t>института благородных девиц</a:t>
            </a: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09C3-F3A5-4F0E-AFD8-74E30C58E315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800" b="1" smtClean="0"/>
              <a:t>Золотой вензель</a:t>
            </a:r>
            <a:r>
              <a:rPr lang="ru-RU" sz="3800" smtClean="0"/>
              <a:t/>
            </a:r>
            <a:br>
              <a:rPr lang="ru-RU" sz="3800" smtClean="0"/>
            </a:br>
            <a:r>
              <a:rPr lang="ru-RU" sz="2800" smtClean="0"/>
              <a:t>шифр  для выпускниц Смольного института, закончивших его  с отличием.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71800" y="1772816"/>
            <a:ext cx="3168352" cy="1994658"/>
          </a:xfrm>
          <a:noFill/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4048" y="4221088"/>
            <a:ext cx="3578228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725144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Знак для выпускниц Смольного Института</a:t>
            </a:r>
            <a:br>
              <a:rPr lang="ru-RU" sz="2400" dirty="0" smtClean="0"/>
            </a:br>
            <a:r>
              <a:rPr lang="ru-RU" dirty="0" smtClean="0"/>
              <a:t>(на обороте знака обязательная гравировка – </a:t>
            </a:r>
            <a:br>
              <a:rPr lang="ru-RU" dirty="0" smtClean="0"/>
            </a:br>
            <a:r>
              <a:rPr lang="ru-RU" dirty="0" smtClean="0"/>
              <a:t>год выпуска и имя выпускницы)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54D6-AFDD-4DF4-8768-DCA686755E01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1764 г. –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основан Смольный институт в стенах Воскресенского Новодевичьего монастыря около деревни Смольной (архитектор – В.В. Растрелли)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429000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1797 г. –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монастырь был закрыт, в остальных его помещениях разместился «Вдовий дом»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517232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1806-1808 г. –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 проекту Дж.Кваренги для института было выстроено специальное здание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kons-allart.do.am/Sobors/Ru/Smolniy/big63356121956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476672"/>
            <a:ext cx="3050521" cy="4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4DF-B9CB-45BE-AC5A-9B810FB8415F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Смольный</a:t>
            </a:r>
            <a:br>
              <a:rPr lang="ru-RU" b="1" dirty="0" smtClean="0"/>
            </a:br>
            <a:r>
              <a:rPr lang="ru-RU" b="1" dirty="0" smtClean="0"/>
              <a:t> институт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http://upload.wikimedia.org/wikipedia/commons/b/b6/Galaktionov_Smolny_institute_18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1"/>
            <a:ext cx="410445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3933056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настоящее время в Смольном институте находится правительство Санкт-Петербурга</a:t>
            </a:r>
            <a:endParaRPr lang="ru-RU" sz="2400" b="1" dirty="0"/>
          </a:p>
        </p:txBody>
      </p:sp>
      <p:pic>
        <p:nvPicPr>
          <p:cNvPr id="17412" name="Picture 4" descr="http://worldsignia.com.ua/wp-content/themes/Wilderness/lak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501008"/>
            <a:ext cx="4048514" cy="2592288"/>
          </a:xfrm>
          <a:prstGeom prst="rect">
            <a:avLst/>
          </a:prstGeom>
          <a:noFill/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B782-2521-4165-93A1-AC919BD3C645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Прием-экзамен на знание хороших манер</a:t>
            </a:r>
            <a:endParaRPr lang="ru-RU" sz="3600" b="1" dirty="0"/>
          </a:p>
        </p:txBody>
      </p:sp>
      <p:pic>
        <p:nvPicPr>
          <p:cNvPr id="32770" name="Picture 2" descr="http://andcvet.narod.ru/UR/11/max/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052736"/>
            <a:ext cx="7775289" cy="5472608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B5BC-B9F5-4FF2-B283-7E122FC22A93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800" smtClean="0"/>
              <a:t>Преподаватели </a:t>
            </a:r>
            <a:br>
              <a:rPr lang="ru-RU" sz="3800" smtClean="0"/>
            </a:br>
            <a:r>
              <a:rPr lang="ru-RU" sz="3800" smtClean="0"/>
              <a:t>Смольного института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4213" y="1412875"/>
            <a:ext cx="7991475" cy="518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D595-4A92-4ED8-9E06-EABBBEBCAF60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Уроки танца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268760"/>
            <a:ext cx="7477636" cy="528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1C21-180B-493D-A37F-56A7623C4A2A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800" smtClean="0"/>
              <a:t>Хор воспитанниц</a:t>
            </a:r>
            <a:br>
              <a:rPr lang="ru-RU" sz="3800" smtClean="0"/>
            </a:br>
            <a:r>
              <a:rPr lang="ru-RU" sz="3800" smtClean="0"/>
              <a:t> Смольного института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4213" y="1557338"/>
            <a:ext cx="8064500" cy="453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8363-9E95-41B5-807A-F4D6A9863C9B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рисования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340768"/>
            <a:ext cx="7076102" cy="483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6BE7-8FCD-4A75-8B7B-0B034D8682AA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Девочки за шитьем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4213" y="1484313"/>
            <a:ext cx="7991475" cy="4824412"/>
          </a:xfr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25C0-DA72-42EA-867B-458BCDC85E03}" type="datetime1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141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Смольный институт</vt:lpstr>
      <vt:lpstr>Слайд 2</vt:lpstr>
      <vt:lpstr>Смольный  институт </vt:lpstr>
      <vt:lpstr>Прием-экзамен на знание хороших манер</vt:lpstr>
      <vt:lpstr>Преподаватели  Смольного института</vt:lpstr>
      <vt:lpstr>Уроки танца</vt:lpstr>
      <vt:lpstr>Хор воспитанниц  Смольного института</vt:lpstr>
      <vt:lpstr>Урок рисования</vt:lpstr>
      <vt:lpstr>Девочки за шитьем</vt:lpstr>
      <vt:lpstr>Слайд 10</vt:lpstr>
      <vt:lpstr>Золотой вензель шифр  для выпускниц Смольного института, закончивших его  с отличием.</vt:lpstr>
    </vt:vector>
  </TitlesOfParts>
  <Company>Ms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Смольный институт</dc:title>
  <dc:creator>Администратор</dc:creator>
  <cp:lastModifiedBy>Администратор</cp:lastModifiedBy>
  <cp:revision>34</cp:revision>
  <dcterms:created xsi:type="dcterms:W3CDTF">2013-01-14T17:34:35Z</dcterms:created>
  <dcterms:modified xsi:type="dcterms:W3CDTF">2013-01-16T18:36:05Z</dcterms:modified>
</cp:coreProperties>
</file>