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1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3A65B-5E93-4531-8BE2-68A8CDEB2EEE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508FF-985B-4A2E-BBA2-EEC51097B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51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fld id="{E4FBA707-78B6-4FB9-9D46-1E91FDD98634}" type="slidenum">
              <a:rPr lang="ru-RU" sz="1200">
                <a:solidFill>
                  <a:srgbClr val="000000"/>
                </a:solidFill>
                <a:latin typeface="Arial" charset="0"/>
              </a:rPr>
              <a:pPr eaLnBrk="1" hangingPunct="1"/>
              <a:t>11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4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734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fld id="{2969B7A7-5BF0-4E7E-937A-3DAAD47FEE8B}" type="slidenum">
              <a:rPr lang="ru-RU" sz="1200">
                <a:solidFill>
                  <a:srgbClr val="000000"/>
                </a:solidFill>
                <a:latin typeface="Arial" charset="0"/>
              </a:rPr>
              <a:pPr eaLnBrk="1" hangingPunct="1"/>
              <a:t>12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837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fld id="{305838A1-88F9-460D-A087-DECB56F02544}" type="slidenum">
              <a:rPr lang="ru-RU" sz="1200">
                <a:solidFill>
                  <a:srgbClr val="000000"/>
                </a:solidFill>
                <a:latin typeface="Arial" charset="0"/>
              </a:rPr>
              <a:pPr eaLnBrk="1" hangingPunct="1"/>
              <a:t>13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39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939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fld id="{8E0A18A9-DF81-41E5-9FBE-FA3C474CB668}" type="slidenum">
              <a:rPr lang="ru-RU" sz="1200">
                <a:solidFill>
                  <a:srgbClr val="000000"/>
                </a:solidFill>
                <a:latin typeface="Arial" charset="0"/>
              </a:rPr>
              <a:pPr eaLnBrk="1" hangingPunct="1"/>
              <a:t>14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1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042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fld id="{D6DC438F-682A-47B5-B4B8-3664ECDA0017}" type="slidenum">
              <a:rPr lang="ru-RU" sz="1200">
                <a:solidFill>
                  <a:srgbClr val="000000"/>
                </a:solidFill>
                <a:latin typeface="Arial" charset="0"/>
              </a:rPr>
              <a:pPr eaLnBrk="1" hangingPunct="1"/>
              <a:t>15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4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144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fld id="{B16558DA-C65A-4089-9E17-D784BFC70D95}" type="slidenum">
              <a:rPr lang="ru-RU" sz="1200">
                <a:solidFill>
                  <a:srgbClr val="000000"/>
                </a:solidFill>
                <a:latin typeface="Arial" charset="0"/>
              </a:rPr>
              <a:pPr eaLnBrk="1" hangingPunct="1"/>
              <a:t>16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46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246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fld id="{B9FFF967-10FD-463A-A0B8-8936A6893EB8}" type="slidenum">
              <a:rPr lang="ru-RU" sz="1200">
                <a:solidFill>
                  <a:srgbClr val="000000"/>
                </a:solidFill>
                <a:latin typeface="Arial" charset="0"/>
              </a:rPr>
              <a:pPr eaLnBrk="1" hangingPunct="1"/>
              <a:t>18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49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349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fld id="{15E3516A-2B12-4F66-8EE7-FD6A2F52C9D8}" type="slidenum">
              <a:rPr lang="ru-RU" sz="1200">
                <a:solidFill>
                  <a:srgbClr val="000000"/>
                </a:solidFill>
                <a:latin typeface="Arial" charset="0"/>
              </a:rPr>
              <a:pPr eaLnBrk="1" hangingPunct="1"/>
              <a:t>19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51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451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fld id="{13010B9D-500D-419E-A265-AF6F9FF15CC9}" type="slidenum">
              <a:rPr lang="ru-RU" sz="1200">
                <a:solidFill>
                  <a:srgbClr val="000000"/>
                </a:solidFill>
                <a:latin typeface="Arial" charset="0"/>
              </a:rPr>
              <a:pPr eaLnBrk="1" hangingPunct="1"/>
              <a:t>20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5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554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E1C0-043F-4D97-9B01-2F200FF02227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6A78-4F68-473F-9C8C-79683F257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99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E1C0-043F-4D97-9B01-2F200FF02227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6A78-4F68-473F-9C8C-79683F257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3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E1C0-043F-4D97-9B01-2F200FF02227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6A78-4F68-473F-9C8C-79683F257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5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E1C0-043F-4D97-9B01-2F200FF02227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6A78-4F68-473F-9C8C-79683F257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7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E1C0-043F-4D97-9B01-2F200FF02227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6A78-4F68-473F-9C8C-79683F257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49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E1C0-043F-4D97-9B01-2F200FF02227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6A78-4F68-473F-9C8C-79683F257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E1C0-043F-4D97-9B01-2F200FF02227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6A78-4F68-473F-9C8C-79683F257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1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E1C0-043F-4D97-9B01-2F200FF02227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6A78-4F68-473F-9C8C-79683F257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41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E1C0-043F-4D97-9B01-2F200FF02227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6A78-4F68-473F-9C8C-79683F257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38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E1C0-043F-4D97-9B01-2F200FF02227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6A78-4F68-473F-9C8C-79683F257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61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E1C0-043F-4D97-9B01-2F200FF02227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6A78-4F68-473F-9C8C-79683F257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4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C0-043F-4D97-9B01-2F200FF02227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D6A78-4F68-473F-9C8C-79683F257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29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356100" y="404813"/>
            <a:ext cx="47879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sz="1800">
                <a:solidFill>
                  <a:srgbClr val="000000"/>
                </a:solidFill>
                <a:latin typeface="Arial" charset="0"/>
              </a:rPr>
              <a:t>…</a:t>
            </a:r>
            <a:r>
              <a:rPr lang="ru-RU" sz="2800" b="1">
                <a:solidFill>
                  <a:srgbClr val="993300"/>
                </a:solidFill>
              </a:rPr>
              <a:t>Большое Вам спасибо, Надежда Дмитриевна, за Ваше материнское чувство и отношение к нам, бывшим Вашим больным. Вами каждый из нас гордится, </a:t>
            </a:r>
          </a:p>
          <a:p>
            <a:pPr eaLnBrk="1" hangingPunct="1">
              <a:buClrTx/>
              <a:buFontTx/>
              <a:buNone/>
            </a:pPr>
            <a:r>
              <a:rPr lang="ru-RU" sz="2800" b="1">
                <a:solidFill>
                  <a:srgbClr val="993300"/>
                </a:solidFill>
              </a:rPr>
              <a:t>и Вами будет  гордиться вся наша страна…</a:t>
            </a:r>
          </a:p>
          <a:p>
            <a:pPr eaLnBrk="1" hangingPunct="1">
              <a:buClrTx/>
              <a:buFontTx/>
              <a:buNone/>
            </a:pPr>
            <a:endParaRPr lang="ru-RU" sz="2800" b="1">
              <a:solidFill>
                <a:srgbClr val="9933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ru-RU" sz="2800" b="1">
                <a:solidFill>
                  <a:srgbClr val="993300"/>
                </a:solidFill>
              </a:rPr>
              <a:t>	</a:t>
            </a:r>
            <a:r>
              <a:rPr lang="ru-RU" sz="2400" b="1">
                <a:solidFill>
                  <a:srgbClr val="993300"/>
                </a:solidFill>
              </a:rPr>
              <a:t>Из письма ранбольного     	     Анатолия Прибыша</a:t>
            </a:r>
            <a:r>
              <a:rPr lang="ru-RU" sz="2800" b="1">
                <a:solidFill>
                  <a:srgbClr val="993300"/>
                </a:solidFill>
              </a:rPr>
              <a:t>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88913"/>
            <a:ext cx="368935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169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8569325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1406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6985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547813" y="5589588"/>
            <a:ext cx="68405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sz="3600" b="1">
                <a:solidFill>
                  <a:srgbClr val="993300"/>
                </a:solidFill>
              </a:rPr>
              <a:t>Медсестры  и  ранбольные</a:t>
            </a:r>
          </a:p>
        </p:txBody>
      </p:sp>
    </p:spTree>
    <p:extLst>
      <p:ext uri="{BB962C8B-B14F-4D97-AF65-F5344CB8AC3E}">
        <p14:creationId xmlns:p14="http://schemas.microsoft.com/office/powerpoint/2010/main" val="3605604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73437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835150" y="5715000"/>
            <a:ext cx="57610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>
                <a:solidFill>
                  <a:srgbClr val="993300"/>
                </a:solidFill>
              </a:rPr>
              <a:t>Медицинские   сёстры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6468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795655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489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1938"/>
            <a:ext cx="8496300" cy="61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166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713788" cy="57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521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18436" name="Picture 4" descr="pa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064500" cy="632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7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67691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908175" y="5661025"/>
            <a:ext cx="51847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ts val="2250"/>
              </a:spcBef>
              <a:buClrTx/>
              <a:buFontTx/>
              <a:buNone/>
            </a:pPr>
            <a:r>
              <a:rPr lang="ru-RU" b="1">
                <a:solidFill>
                  <a:srgbClr val="993300"/>
                </a:solidFill>
              </a:rPr>
              <a:t>Панкратова Анастасия в окружении ранбольных</a:t>
            </a:r>
          </a:p>
        </p:txBody>
      </p:sp>
    </p:spTree>
    <p:extLst>
      <p:ext uri="{BB962C8B-B14F-4D97-AF65-F5344CB8AC3E}">
        <p14:creationId xmlns:p14="http://schemas.microsoft.com/office/powerpoint/2010/main" val="3322909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864235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692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</Words>
  <Application>Microsoft Office PowerPoint</Application>
  <PresentationFormat>Экран (4:3)</PresentationFormat>
  <Paragraphs>17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Леночка</dc:creator>
  <cp:lastModifiedBy>Леночка</cp:lastModifiedBy>
  <cp:revision>1</cp:revision>
  <dcterms:created xsi:type="dcterms:W3CDTF">2013-01-07T14:10:04Z</dcterms:created>
  <dcterms:modified xsi:type="dcterms:W3CDTF">2013-01-07T14:12:29Z</dcterms:modified>
</cp:coreProperties>
</file>