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fld id="{0671C435-E281-4C8B-A5B6-8B5FB3FCC78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E6D701-EA5E-4B9F-B162-943566644A3F}" type="slidenum">
              <a:rPr lang="ru-RU"/>
              <a:pPr/>
              <a:t>1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A70B8D-CD87-496C-BC93-18A21795F367}" type="slidenum">
              <a:rPr lang="ru-RU"/>
              <a:pPr/>
              <a:t>2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145D42-E1FF-4E1F-BE4F-DF054BD07A3A}" type="slidenum">
              <a:rPr lang="ru-RU"/>
              <a:pPr/>
              <a:t>3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5B290F-5C82-478E-97D2-2DBA0048731D}" type="slidenum">
              <a:rPr lang="ru-RU"/>
              <a:pPr/>
              <a:t>4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C3F944-D319-4CCE-9109-36033D901BD9}" type="slidenum">
              <a:rPr lang="ru-RU"/>
              <a:pPr/>
              <a:t>5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latin typeface="Calibri" pitchFamily="32" charset="0"/>
              <a:cs typeface="Arial Unicode MS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622DA2C-F72C-4FEB-9A01-EC2604939623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A394B-583E-4865-8846-3DA56A83FCC2}" type="slidenum">
              <a:rPr lang="ru-RU"/>
              <a:pPr/>
              <a:t>6</a:t>
            </a:fld>
            <a:endParaRPr 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91EAC6-9C6F-4CB5-9FA9-4B04B6B5C1CA}" type="slidenum">
              <a:rPr lang="ru-RU"/>
              <a:pPr/>
              <a:t>7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E524B9-4639-4B55-A97B-58D17D61426A}" type="slidenum">
              <a:rPr lang="ru-RU"/>
              <a:pPr/>
              <a:t>8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48F007-34BB-4ADD-A2EE-27ACF085A7A9}" type="slidenum">
              <a:rPr lang="ru-RU"/>
              <a:pPr/>
              <a:t>9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B17722-3767-47A3-8A84-4F7554B7F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D066-722A-4D5D-98BC-7C1F18F31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6C6-D47D-4979-86CE-509B70E3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42A5AA-17C3-4566-A860-DDDC92C78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514C-639C-4DE8-A783-916CDCFC15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3E8-E60C-41A6-BB3A-680609EF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2FAA8D-0C71-411B-9556-759C73009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477-F574-4967-A0D7-6D971BE02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B638-9407-4E1E-90E4-468CE63BF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FE3-9C4B-495C-877C-5884F740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8706-3AB1-4609-9D8C-D9582C023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3572C3-B67E-4166-92F6-1C1E5E37D5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101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6143668" cy="4607751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357166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Ветеран школы- интернат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Волохова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Нина Андреевна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64291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Любимому учителю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157422">
            <a:off x="2050296" y="2180292"/>
            <a:ext cx="5572165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терпение, мудрость и щедрость души! Спасибо за способность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учить доброте и за Вашу благородную профессию!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786058"/>
            <a:ext cx="935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ки\Scan1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02424"/>
            <a:ext cx="2928958" cy="4192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7429553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Волохова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Нина Андреевна</a:t>
            </a: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714488"/>
            <a:ext cx="45005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 рождения: 5 января . 1942 год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Стояла у истоков основания школы –интернат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лет проработала в школе –интернат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высшее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 учитель : химии географии, биологии.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Долго проработала завучем школы.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428604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педагога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571612"/>
            <a:ext cx="5143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учитель школ РТ Отличник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народного просвещения 1991 год.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Учитель методист.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Почётная грамота      Минобразования.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Отличник народного просвещения РФ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Ветеран труда.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Учитель методист высшей категории.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28596" y="500042"/>
            <a:ext cx="8429684" cy="563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 настоящее время Нина Андреевна живёт в городе Демидов Смоленской области. Это её родина.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Закончив Смоленский Пединститут молодая учительница приехала в далёкую Туву о которой она ничего не знала.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Начала работать в Пий-Хемском районе. Там она проработала не долго и продолжила свой трудовой путь в Республиканской школе- интернат. В далёкой Туве Нина Андреевна встретила своего будущего мужа, которому родила двух сыновей. Волохов Андрей и Волохов Олег. Оба учились и закончили нашу школу-интернат. Благодаря авторитету и воспитанию своей матери они были лучшими учащимися в школе.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Под руководством: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Мухамед-Гареева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Фарида Фалеевича Нина Андреевна начала работать учебным заместителем директора (завучем).И занимала эту должность без сменно до конца работы в школе-интернат.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4480" y="285728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Воспоминание коллег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F:\фото\DSCN0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3129878" cy="333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286249" y="1785926"/>
            <a:ext cx="4143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помню Нину Андреевну как принципиального, справедливого руководителя. Она уделяла очень много внимания методическому росту молодых педагогов. Она учила нас даже самым простым вещам: как заполнить журнал, как вести документацию, как приготовить открытый урок. Она была заводилой многих общественных мероприятий. Нина Андреевна была учителем для учителей. За её  заслуги ей была присвоено звание Учитель-методист.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00107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географии. Стаж работы 15 лет  в школе- интернат.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3692794" cy="30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71604" y="35716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Шойзат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Сара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Шакдыровна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Стаж работы в нашей школе 10 лет.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214554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воспоминания о ней самые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тёплые.Нина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Андреевна всегда приветлива, жизнерадостна и в тоже время строга. С уважением  относилась к учителями тех. персоналу, не разделяя по статусу работы. Всегда интересовалась  нашим здоровьем и проблемами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0100" y="500042"/>
            <a:ext cx="727658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Нина Андреевна со своим классом. Выпуск 1978год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фотки\Scan1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6729063" cy="410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728" y="214290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Воспоминание </a:t>
            </a:r>
            <a:r>
              <a:rPr lang="ru-RU" sz="2000" dirty="0" smtClean="0">
                <a:solidFill>
                  <a:srgbClr val="C00000"/>
                </a:solidFill>
              </a:rPr>
              <a:t>выпускника: </a:t>
            </a:r>
            <a:r>
              <a:rPr lang="ru-RU" sz="2000" dirty="0" err="1" smtClean="0">
                <a:solidFill>
                  <a:srgbClr val="C00000"/>
                </a:solidFill>
              </a:rPr>
              <a:t>Монгуш</a:t>
            </a:r>
            <a:r>
              <a:rPr lang="ru-RU" sz="2000" dirty="0" smtClean="0">
                <a:solidFill>
                  <a:srgbClr val="C00000"/>
                </a:solidFill>
              </a:rPr>
              <a:t> Алексея </a:t>
            </a:r>
            <a:r>
              <a:rPr lang="ru-RU" sz="2000" dirty="0" err="1" smtClean="0">
                <a:solidFill>
                  <a:srgbClr val="C00000"/>
                </a:solidFill>
              </a:rPr>
              <a:t>Кошкар-ооловича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5" y="1285860"/>
            <a:ext cx="47863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Нина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Андреевна – одна из самых любимых учителей школы. Мы с большой любовью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лагодарностью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трепетом в душе вспоминаем нашу «химичку» как мы её ласково называли. Мы её считали своей второй матерью. Она была строга к нам , но мы знали, что в душе она добрая, вникающая в проблемы детей и помогающая им в трудных жизненных ситуациях. Ёе уроки это было можно сказать произведением исскуств. По тем далёким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временам,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не было компьютеров, она почти на каждом уроке сопровождала тему: диафильмами, слайдами, учебными фильмами. Мы бежали на урок химии в предчувствии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чуда,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потому - что чудо происходило на самом деле на опытных работах.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F:\фото\Scan1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2886075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1571612"/>
            <a:ext cx="4357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вспоминаю Нину Андреевну, как спортсменку, комсомолку и просто красавицей. Она занималась спортом любимым видом были лыжи. Со своим классом в зимние время на лыжах выезжали далеко за город, возвращались  затемно  уставшие , но счастливые.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Дорогая Нина Андреевна желаем вам крепкого здоровья, счастья . Надеемся, что вы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приедете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55 летний юбилей школы.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166958" cy="312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285728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Воспоминание выпускницы: </a:t>
            </a:r>
            <a:r>
              <a:rPr lang="ru-RU" dirty="0" err="1" smtClean="0">
                <a:solidFill>
                  <a:srgbClr val="C00000"/>
                </a:solidFill>
              </a:rPr>
              <a:t>Мижит-Доржу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Оюмы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Чымбаевны</a:t>
            </a:r>
            <a:r>
              <a:rPr lang="ru-RU" dirty="0" smtClean="0">
                <a:solidFill>
                  <a:srgbClr val="C00000"/>
                </a:solidFill>
              </a:rPr>
              <a:t> – учитель русского языка и литературы школы- интернат. 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</TotalTime>
  <Words>592</Words>
  <PresentationFormat>Экран (4:3)</PresentationFormat>
  <Paragraphs>55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Владелец</cp:lastModifiedBy>
  <cp:revision>36</cp:revision>
  <cp:lastPrinted>1601-01-01T00:00:00Z</cp:lastPrinted>
  <dcterms:created xsi:type="dcterms:W3CDTF">2011-03-16T19:19:54Z</dcterms:created>
  <dcterms:modified xsi:type="dcterms:W3CDTF">2012-12-13T03:41:51Z</dcterms:modified>
</cp:coreProperties>
</file>