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Arial" charset="0"/>
              </a:rPr>
              <a:t>«Японские кроссворды»</a:t>
            </a:r>
            <a:br>
              <a:rPr lang="ru-RU" sz="2800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ru-RU" sz="2700" b="1" dirty="0" err="1" smtClean="0">
                <a:solidFill>
                  <a:srgbClr val="0000FF"/>
                </a:solidFill>
                <a:latin typeface="Arial" charset="0"/>
              </a:rPr>
              <a:t>Меташкола</a:t>
            </a:r>
            <a:r>
              <a:rPr lang="ru-RU" sz="2700" b="1" dirty="0" smtClean="0">
                <a:solidFill>
                  <a:srgbClr val="0000FF"/>
                </a:solidFill>
                <a:latin typeface="Arial" charset="0"/>
              </a:rPr>
              <a:t> 15.12.12</a:t>
            </a:r>
            <a:endParaRPr lang="ru-RU" sz="2700" b="1" dirty="0" smtClean="0"/>
          </a:p>
        </p:txBody>
      </p:sp>
      <p:pic>
        <p:nvPicPr>
          <p:cNvPr id="48130" name="Picture 2" descr="C:\Users\acer\Desktop\2012\грамоты\МетаЯп5кл\скр мета яп кр РЕЗ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73396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584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Конкурс по игре «Японские кроссворды» на сайте «</a:t>
            </a:r>
            <a:r>
              <a:rPr lang="ru-RU" sz="2400" dirty="0" err="1" smtClean="0">
                <a:solidFill>
                  <a:srgbClr val="0000FF"/>
                </a:solidFill>
                <a:latin typeface="Arial" charset="0"/>
              </a:rPr>
              <a:t>Меташкола</a:t>
            </a: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>»</a:t>
            </a:r>
            <a:br>
              <a:rPr lang="ru-RU" sz="2400" dirty="0" smtClean="0">
                <a:solidFill>
                  <a:srgbClr val="0000FF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Arial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Arial" charset="0"/>
              </a:rPr>
              <a:t>Участники 5а класс : </a:t>
            </a:r>
            <a:r>
              <a:rPr lang="ru-RU" sz="1800" dirty="0" err="1" smtClean="0">
                <a:solidFill>
                  <a:srgbClr val="0000FF"/>
                </a:solidFill>
                <a:latin typeface="Arial" charset="0"/>
              </a:rPr>
              <a:t>Екимченко</a:t>
            </a:r>
            <a:r>
              <a:rPr lang="ru-RU" sz="1800" dirty="0" smtClean="0">
                <a:solidFill>
                  <a:srgbClr val="0000FF"/>
                </a:solidFill>
                <a:latin typeface="Arial" charset="0"/>
              </a:rPr>
              <a:t> Дима (</a:t>
            </a:r>
            <a:r>
              <a:rPr lang="ru-RU" sz="1800" b="1" dirty="0" smtClean="0">
                <a:solidFill>
                  <a:srgbClr val="0000FF"/>
                </a:solidFill>
                <a:latin typeface="Arial" charset="0"/>
              </a:rPr>
              <a:t>1 степень</a:t>
            </a:r>
            <a:r>
              <a:rPr lang="ru-RU" sz="1800" dirty="0" smtClean="0">
                <a:solidFill>
                  <a:srgbClr val="0000FF"/>
                </a:solidFill>
                <a:latin typeface="Arial" charset="0"/>
              </a:rPr>
              <a:t>), Ковалёва Ксения (</a:t>
            </a:r>
            <a:r>
              <a:rPr lang="ru-RU" sz="1800" b="1" dirty="0" smtClean="0">
                <a:solidFill>
                  <a:srgbClr val="0000FF"/>
                </a:solidFill>
                <a:latin typeface="Arial" charset="0"/>
              </a:rPr>
              <a:t>1 степень</a:t>
            </a:r>
            <a:r>
              <a:rPr lang="ru-RU" sz="1800" dirty="0" smtClean="0">
                <a:solidFill>
                  <a:srgbClr val="0000FF"/>
                </a:solidFill>
                <a:latin typeface="Arial" charset="0"/>
              </a:rPr>
              <a:t>),Смирнова Арина (</a:t>
            </a:r>
            <a:r>
              <a:rPr lang="ru-RU" sz="1800" b="1" dirty="0" smtClean="0">
                <a:solidFill>
                  <a:srgbClr val="0000FF"/>
                </a:solidFill>
                <a:latin typeface="Arial" charset="0"/>
              </a:rPr>
              <a:t>1 степень</a:t>
            </a:r>
            <a:r>
              <a:rPr lang="ru-RU" sz="1800" dirty="0" smtClean="0">
                <a:solidFill>
                  <a:srgbClr val="0000FF"/>
                </a:solidFill>
                <a:latin typeface="Arial" charset="0"/>
              </a:rPr>
              <a:t>), Фомина Алёна (</a:t>
            </a:r>
            <a:r>
              <a:rPr lang="ru-RU" sz="1800" b="1" dirty="0" smtClean="0">
                <a:solidFill>
                  <a:srgbClr val="0000FF"/>
                </a:solidFill>
                <a:latin typeface="Arial" charset="0"/>
              </a:rPr>
              <a:t>1 степень</a:t>
            </a:r>
            <a:r>
              <a:rPr lang="ru-RU" sz="1800" dirty="0" smtClean="0">
                <a:solidFill>
                  <a:srgbClr val="0000FF"/>
                </a:solidFill>
                <a:latin typeface="Arial" charset="0"/>
              </a:rPr>
              <a:t>), Климова Ксения (</a:t>
            </a:r>
            <a:r>
              <a:rPr lang="ru-RU" sz="1800" b="1" dirty="0" smtClean="0">
                <a:solidFill>
                  <a:srgbClr val="0000FF"/>
                </a:solidFill>
                <a:latin typeface="Arial" charset="0"/>
              </a:rPr>
              <a:t>3 степень</a:t>
            </a:r>
            <a:r>
              <a:rPr lang="ru-RU" sz="1800" dirty="0" smtClean="0">
                <a:solidFill>
                  <a:srgbClr val="0000FF"/>
                </a:solidFill>
                <a:latin typeface="Arial" charset="0"/>
              </a:rPr>
              <a:t>).</a:t>
            </a:r>
            <a:br>
              <a:rPr lang="ru-RU" sz="1800" dirty="0" smtClean="0">
                <a:solidFill>
                  <a:srgbClr val="0000FF"/>
                </a:solidFill>
                <a:latin typeface="Arial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Arial" charset="0"/>
              </a:rPr>
            </a:br>
            <a:endParaRPr lang="ru-RU" sz="180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284663" y="2251075"/>
          <a:ext cx="4859333" cy="4437060"/>
        </p:xfrm>
        <a:graphic>
          <a:graphicData uri="http://schemas.openxmlformats.org/drawingml/2006/table">
            <a:tbl>
              <a:tblPr firstRow="1" firstCol="1" bandRow="1"/>
              <a:tblGrid>
                <a:gridCol w="571688"/>
                <a:gridCol w="285843"/>
                <a:gridCol w="285843"/>
                <a:gridCol w="285843"/>
                <a:gridCol w="285843"/>
                <a:gridCol w="285843"/>
                <a:gridCol w="285843"/>
                <a:gridCol w="285843"/>
                <a:gridCol w="285843"/>
                <a:gridCol w="285843"/>
                <a:gridCol w="285843"/>
                <a:gridCol w="285843"/>
                <a:gridCol w="285843"/>
                <a:gridCol w="285843"/>
                <a:gridCol w="285843"/>
                <a:gridCol w="285843"/>
              </a:tblGrid>
              <a:tr h="653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b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2  2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2  2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1  1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5  1  1  5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</a:tr>
              <a:tr h="3342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2  1  1  1  1  2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</a:tr>
              <a:tr h="3342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2  1  1  1  1  2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5  1  1  5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4  1  1  4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3  7  3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</a:tr>
              <a:tr h="3342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1  1  1  1  1  1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2  2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2  2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</a:endParaRPr>
                    </a:p>
                  </a:txBody>
                  <a:tcPr marL="6714" marR="6714" marT="6715" marB="671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990" name="Rectangle 1"/>
          <p:cNvSpPr>
            <a:spLocks noChangeArrowheads="1"/>
          </p:cNvSpPr>
          <p:nvPr/>
        </p:nvSpPr>
        <p:spPr bwMode="auto">
          <a:xfrm>
            <a:off x="2960688" y="1844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4581525"/>
          <a:ext cx="4175128" cy="2105025"/>
        </p:xfrm>
        <a:graphic>
          <a:graphicData uri="http://schemas.openxmlformats.org/drawingml/2006/table">
            <a:tbl>
              <a:tblPr firstRow="1" firstCol="1" bandRow="1"/>
              <a:tblGrid>
                <a:gridCol w="556682"/>
                <a:gridCol w="278342"/>
                <a:gridCol w="278342"/>
                <a:gridCol w="278342"/>
                <a:gridCol w="278342"/>
                <a:gridCol w="278342"/>
                <a:gridCol w="278342"/>
                <a:gridCol w="278342"/>
                <a:gridCol w="278342"/>
                <a:gridCol w="278342"/>
                <a:gridCol w="278342"/>
                <a:gridCol w="278342"/>
                <a:gridCol w="278342"/>
                <a:gridCol w="278342"/>
              </a:tblGrid>
              <a:tr h="701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2  2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1  9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2  2  3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3  1  1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3" marR="9523" marT="9520" marB="952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098" name="Rectangle 2"/>
          <p:cNvSpPr>
            <a:spLocks noChangeArrowheads="1"/>
          </p:cNvSpPr>
          <p:nvPr/>
        </p:nvSpPr>
        <p:spPr bwMode="auto">
          <a:xfrm>
            <a:off x="2286000" y="2895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750" y="1557338"/>
          <a:ext cx="2743200" cy="2895600"/>
        </p:xfrm>
        <a:graphic>
          <a:graphicData uri="http://schemas.openxmlformats.org/drawingml/2006/table">
            <a:tbl>
              <a:tblPr firstRow="1" firstCol="1" bandRow="1"/>
              <a:tblGrid>
                <a:gridCol w="6096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2  2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2  2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1  1  1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2  2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2  2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0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2" name="Group 22"/>
          <p:cNvGrpSpPr>
            <a:grpSpLocks/>
          </p:cNvGrpSpPr>
          <p:nvPr/>
        </p:nvGrpSpPr>
        <p:grpSpPr bwMode="auto">
          <a:xfrm>
            <a:off x="0" y="0"/>
            <a:ext cx="10923588" cy="6858000"/>
            <a:chOff x="0" y="0"/>
            <a:chExt cx="6881" cy="4320"/>
          </a:xfrm>
        </p:grpSpPr>
        <p:pic>
          <p:nvPicPr>
            <p:cNvPr id="55309" name="Picture 13" descr="&amp;Ocy;&amp;tcy;&amp;kcy;&amp;rcy;&amp;ycy;&amp;tcy;&amp;soft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0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1" name="Picture 15" descr="&amp;Ocy;&amp;tcy;&amp;kcy;&amp;rcy;&amp;ycy;&amp;tcy;&amp;soft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880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3" name="Picture 17" descr="&amp;Ocy;&amp;tcy;&amp;kcy;&amp;rcy;&amp;ycy;&amp;tcy;&amp;soft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434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9" name="Picture 23" descr="&amp;Ocy;&amp;tcy;&amp;kcy;&amp;rcy;&amp;ycy;&amp;tcy;&amp;soft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434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21" name="Picture 25" descr="&amp;Ocy;&amp;tcy;&amp;kcy;&amp;rcy;&amp;ycy;&amp;tcy;&amp;soft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89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23" name="Picture 27" descr="&amp;Ocy;&amp;tcy;&amp;kcy;&amp;rcy;&amp;ycy;&amp;tcy;&amp;soft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434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11" descr="C:\Users\acer\Desktop\2012\грамоты\МетаЯп5кл\Антропов Миша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53" cy="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1" descr="C:\Users\acer\Desktop\2012\грамоты\МетаЯп5кл\Антропов Миша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73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14" descr="C:\Users\acer\Desktop\2012\грамоты\МетаЯп5кл\Фомина Алёна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0"/>
              <a:ext cx="2662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12" descr="C:\Users\acer\Desktop\2012\грамоты\МетаЯп5кл\КовалёваКсения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0"/>
              <a:ext cx="2595" cy="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3" descr="C:\Users\acer\Desktop\2012\грамоты\МетаЯп5кл\Смирнова Арина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879"/>
              <a:ext cx="2564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80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Экран (4:3)</PresentationFormat>
  <Paragraphs>64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«Японские кроссворды» Меташкола 15.12.12</vt:lpstr>
      <vt:lpstr>Конкурс по игре «Японские кроссворды» на сайте «Меташкола»  Участники 5а класс : Екимченко Дима (1 степень), Ковалёва Ксения (1 степень),Смирнова Арина (1 степень), Фомина Алёна (1 степень), Климова Ксения (3 степень).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«Японские кроссворды» Меташкола 15.12.12</dc:title>
  <dc:creator>Эля</dc:creator>
  <cp:lastModifiedBy>acer</cp:lastModifiedBy>
  <cp:revision>1</cp:revision>
  <dcterms:created xsi:type="dcterms:W3CDTF">2013-01-13T17:37:17Z</dcterms:created>
  <dcterms:modified xsi:type="dcterms:W3CDTF">2013-01-13T17:37:33Z</dcterms:modified>
</cp:coreProperties>
</file>