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68" r:id="rId6"/>
    <p:sldId id="259" r:id="rId7"/>
    <p:sldId id="260" r:id="rId8"/>
    <p:sldId id="261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Этикет делового человека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ВСТАВЬТЕ ПРОПУЩЕННЫЕ ОКОНЧАНИЯ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657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ПО ПРИБЫТИ_  НА </a:t>
            </a:r>
            <a:r>
              <a:rPr lang="ru-RU" b="1" dirty="0" smtClean="0">
                <a:solidFill>
                  <a:srgbClr val="7030A0"/>
                </a:solidFill>
              </a:rPr>
              <a:t>СОВЕЩАНИЕ</a:t>
            </a:r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</a:rPr>
              <a:t>ПО ПРЕДЪЯВЛЕНИ_  ДОКУМЕНТА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ПО ИСТЕЧЕНИ_  СРОКА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ПО ПРИЕЗД_  В ГОРОД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СОСТАВЬТЕ СЛОВОСОЧЕТАНИЯ С ПАРОНИМАМИ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ГАРАНТИЙНЫЙ-ГАРАНТИРОВАННЫЙ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ЖИЛОЙ-ЖИЛИЩНЫЙ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ТИПИЧНЫЙ-ТИПОВОЙ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КОМАНДИРОВАННЫЙ-КОМАНДИРОВОЧНОЕ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ПРЕДСТАВИТЬ-ПРЕДОСТАВИТЬ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РЕКОМЕНДОВАННЫЙ-РЕКОМЕНДАТЕЛЬНОЕ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953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ОПРЕДЕЛИТЕ ЗНАЧЕНИЕ СЛОВ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458200" cy="48006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АКЦИЯ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РИЕЛТОР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БРОКЕР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ТЕНДЕР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БРЕНД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ПИАР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ПЕРТУРБАЦИЯ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"/>
                            </p:stCondLst>
                            <p:childTnLst>
                              <p:par>
                                <p:cTn id="5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750"/>
                            </p:stCondLst>
                            <p:childTnLst>
                              <p:par>
                                <p:cTn id="6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"/>
                            </p:stCondLst>
                            <p:childTnLst>
                              <p:par>
                                <p:cTn id="83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850"/>
                            </p:stCondLst>
                            <p:childTnLst>
                              <p:par>
                                <p:cTn id="90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001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БЕСПРЕЦЕНДЕНТНЫЙ ИНЦИДЕНТ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382000" cy="47244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 ПОЛИЦЕЙСКОМ УЧАСТКЕ ИНДЕНТИФИЦИРОВАЛИ СКОМПРОМЕНТИРОВАВШЕГО СЕБЯ ДЕБОШИРА.ОН ОКАЗАЛСЯ БУГАЛТЕРОМ. «СТРАННАЯ НЫНЧЕ КОНЪЮНКТУРА, - КОНСТАНТИРОВАЛИ В ПОЛИЦИИ. – БУХГАЛТЕРЫ – НЕ НАШ КОНТИНГЕНТ».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45719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ИСПРАВЬТЕ ОШИБКИ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ТУРИСТАМ ПРИШЛОСЬ ИЗМЕНИТЬ МАРШРУТ И ЗАПАСТИСЬ ПРОДУКЦИЕЙ.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ДИПЛОМАНТ УСПЕШНО ЗАВЕРШИЛ РАБОТУ.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ВЫВОДЫ И ПРЕДЛОЖЕНИЯ ДОКЛАДЧИКА БЫЛИ ОСНОВАННЫМИ.</a:t>
            </a:r>
          </a:p>
          <a:p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1 из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56388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7338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великие события начинаются с общения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24400" y="5181600"/>
            <a:ext cx="4038600" cy="1143000"/>
          </a:xfrm>
        </p:spPr>
        <p:txBody>
          <a:bodyPr/>
          <a:lstStyle/>
          <a:p>
            <a:r>
              <a:rPr lang="ru-RU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Скилеф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(Феликс Кирсанов)</a:t>
            </a:r>
            <a:endParaRPr lang="ru-RU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Визитки 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визитки\89C3E7DCF4EF-1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3733800" cy="4343400"/>
          </a:xfrm>
          <a:prstGeom prst="rect">
            <a:avLst/>
          </a:prstGeom>
          <a:noFill/>
        </p:spPr>
      </p:pic>
      <p:pic>
        <p:nvPicPr>
          <p:cNvPr id="1027" name="Picture 3" descr="G:\визитки\470566AF21B2-1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76400"/>
            <a:ext cx="39624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Визитки 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G:\визитки\BB7F3CA4867D-1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3962400" cy="4419600"/>
          </a:xfrm>
          <a:prstGeom prst="rect">
            <a:avLst/>
          </a:prstGeom>
          <a:noFill/>
        </p:spPr>
      </p:pic>
      <p:pic>
        <p:nvPicPr>
          <p:cNvPr id="2051" name="Picture 3" descr="G:\визитки\corazon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447800"/>
            <a:ext cx="44958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2057399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Определите, что обозначают данные сокращения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276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err="1" smtClean="0">
                <a:solidFill>
                  <a:schemeClr val="bg2">
                    <a:lumMod val="10000"/>
                  </a:schemeClr>
                </a:solidFill>
              </a:rPr>
              <a:t>a.c</a:t>
            </a:r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l"/>
            <a:r>
              <a:rPr lang="en-US" sz="4000" b="1" dirty="0" err="1" smtClean="0">
                <a:solidFill>
                  <a:schemeClr val="bg2">
                    <a:lumMod val="10000"/>
                  </a:schemeClr>
                </a:solidFill>
              </a:rPr>
              <a:t>p.f</a:t>
            </a:r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l"/>
            <a:r>
              <a:rPr lang="en-US" sz="4000" b="1" dirty="0" err="1" smtClean="0">
                <a:solidFill>
                  <a:schemeClr val="bg2">
                    <a:lumMod val="10000"/>
                  </a:schemeClr>
                </a:solidFill>
              </a:rPr>
              <a:t>p.r</a:t>
            </a:r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l"/>
            <a:r>
              <a:rPr lang="en-US" sz="4000" b="1" dirty="0" err="1" smtClean="0">
                <a:solidFill>
                  <a:schemeClr val="bg2">
                    <a:lumMod val="10000"/>
                  </a:schemeClr>
                </a:solidFill>
              </a:rPr>
              <a:t>p.p.p</a:t>
            </a:r>
            <a:r>
              <a:rPr lang="en-US" sz="40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2"/>
                </a:solidFill>
              </a:rPr>
              <a:t>a.c.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-(avec compliment)-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приветствие в случае посылки подарка или букета;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err="1" smtClean="0">
                <a:solidFill>
                  <a:srgbClr val="FF0000"/>
                </a:solidFill>
              </a:rPr>
              <a:t>p.f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pour fete)-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выражение наилучших пожеланий;</a:t>
            </a:r>
            <a:b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</a:rPr>
              <a:t>p.r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pour </a:t>
            </a:r>
            <a:r>
              <a:rPr lang="en-US" sz="4000" dirty="0" err="1" smtClean="0">
                <a:solidFill>
                  <a:schemeClr val="accent3">
                    <a:lumMod val="50000"/>
                  </a:schemeClr>
                </a:solidFill>
              </a:rPr>
              <a:t>remercier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)-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выражение благодарности;  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4000" dirty="0" err="1" smtClean="0">
                <a:solidFill>
                  <a:srgbClr val="C00000"/>
                </a:solidFill>
              </a:rPr>
              <a:t>p.p.p</a:t>
            </a:r>
            <a:r>
              <a:rPr lang="en-US" sz="4000" dirty="0" smtClean="0">
                <a:solidFill>
                  <a:srgbClr val="C00000"/>
                </a:solidFill>
              </a:rPr>
              <a:t>.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pour </a:t>
            </a:r>
            <a:r>
              <a:rPr lang="en-US" sz="4000" dirty="0" err="1" smtClean="0">
                <a:solidFill>
                  <a:schemeClr val="accent3">
                    <a:lumMod val="50000"/>
                  </a:schemeClr>
                </a:solidFill>
              </a:rPr>
              <a:t>prendre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 part)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-выражение соболезнования.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9059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УКАЖИТЕ НЕОБХОДИМЫЙ ПАДЕЖ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848600" cy="4343400"/>
          </a:xfrm>
        </p:spPr>
        <p:txBody>
          <a:bodyPr numCol="2"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ОТЧИТАТЬСЯ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СДЕЛАТЬ ОТЧЁТ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РАЗЛИЧАТЬ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ОТЛИЧАТЬ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ПРЕПЯТСТВОВАТЬ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ОПЛАТИТЬ</a:t>
            </a:r>
          </a:p>
          <a:p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ЗАСЛУЖИТЬ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ЗАСЛУЖИВАТЬ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ОПИРАТЬСЯ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ОБОСНОВЫВАТЬ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ЗАПЛАТИТЬ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ОСНОВЫВАТЬСЯ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Эспресо</a:t>
            </a:r>
            <a:r>
              <a:rPr lang="ru-RU" dirty="0" smtClean="0"/>
              <a:t> или </a:t>
            </a:r>
            <a:r>
              <a:rPr lang="ru-RU" dirty="0" err="1" smtClean="0"/>
              <a:t>эспрессо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533401"/>
            <a:ext cx="7772400" cy="2362199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010000"/>
                </a:solidFill>
              </a:rPr>
              <a:t>к</a:t>
            </a:r>
            <a:r>
              <a:rPr lang="ru-RU" sz="4800" b="1" dirty="0" err="1" smtClean="0">
                <a:solidFill>
                  <a:srgbClr val="010000"/>
                </a:solidFill>
              </a:rPr>
              <a:t>аппуччино</a:t>
            </a:r>
            <a:r>
              <a:rPr lang="ru-RU" sz="4800" b="1" dirty="0" smtClean="0">
                <a:solidFill>
                  <a:srgbClr val="010000"/>
                </a:solidFill>
              </a:rPr>
              <a:t> </a:t>
            </a:r>
            <a:r>
              <a:rPr lang="ru-RU" sz="4800" b="1" dirty="0" smtClean="0">
                <a:solidFill>
                  <a:srgbClr val="010000"/>
                </a:solidFill>
              </a:rPr>
              <a:t>или </a:t>
            </a:r>
            <a:r>
              <a:rPr lang="ru-RU" sz="4800" b="1" dirty="0" err="1" smtClean="0">
                <a:solidFill>
                  <a:srgbClr val="010000"/>
                </a:solidFill>
              </a:rPr>
              <a:t>капучино</a:t>
            </a:r>
            <a:r>
              <a:rPr lang="ru-RU" sz="4800" b="1" dirty="0" smtClean="0">
                <a:solidFill>
                  <a:srgbClr val="010000"/>
                </a:solidFill>
              </a:rPr>
              <a:t>?</a:t>
            </a:r>
            <a:endParaRPr lang="ru-RU" sz="4800" b="1" dirty="0">
              <a:solidFill>
                <a:srgbClr val="01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155</TotalTime>
  <Words>159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Этикет делового человека</vt:lpstr>
      <vt:lpstr>Слайд 2</vt:lpstr>
      <vt:lpstr>Все великие события начинаются с общения</vt:lpstr>
      <vt:lpstr>Визитки </vt:lpstr>
      <vt:lpstr>Визитки </vt:lpstr>
      <vt:lpstr>Определите, что обозначают данные сокращения</vt:lpstr>
      <vt:lpstr>a.c.-(avec compliment)-приветствие в случае посылки подарка или букета;  p.f.(pour fete)-выражение наилучших пожеланий; p.r.(pour remercier)-выражение благодарности;    p.p.p.(pour prendre part)-выражение соболезнования. </vt:lpstr>
      <vt:lpstr>УКАЖИТЕ НЕОБХОДИМЫЙ ПАДЕЖ</vt:lpstr>
      <vt:lpstr>Эспресо или эспрессо</vt:lpstr>
      <vt:lpstr>ВСТАВЬТЕ ПРОПУЩЕННЫЕ ОКОНЧАНИЯ</vt:lpstr>
      <vt:lpstr>СОСТАВЬТЕ СЛОВОСОЧЕТАНИЯ С ПАРОНИМАМИ</vt:lpstr>
      <vt:lpstr>ОПРЕДЕЛИТЕ ЗНАЧЕНИЕ СЛОВ</vt:lpstr>
      <vt:lpstr>БЕСПРЕЦЕНДЕНТНЫЙ ИНЦИДЕНТ.</vt:lpstr>
      <vt:lpstr>ИСПРАВЬТЕ ОШИБКИ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Этикет делового человека</dc:title>
  <cp:lastModifiedBy>www.PHILka.RU</cp:lastModifiedBy>
  <cp:revision>24</cp:revision>
  <dcterms:modified xsi:type="dcterms:W3CDTF">2010-11-26T03:08:10Z</dcterms:modified>
</cp:coreProperties>
</file>