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366AB-ABFB-47DF-84D3-77D3DDE400D1}" type="datetimeFigureOut">
              <a:rPr lang="ru-RU" smtClean="0"/>
              <a:pPr/>
              <a:t>11.12.2008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2C1D9-564E-45DC-B3B7-5532D2A25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366AB-ABFB-47DF-84D3-77D3DDE400D1}" type="datetimeFigureOut">
              <a:rPr lang="ru-RU" smtClean="0"/>
              <a:pPr/>
              <a:t>11.12.2008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2C1D9-564E-45DC-B3B7-5532D2A25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366AB-ABFB-47DF-84D3-77D3DDE400D1}" type="datetimeFigureOut">
              <a:rPr lang="ru-RU" smtClean="0"/>
              <a:pPr/>
              <a:t>11.12.2008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2C1D9-564E-45DC-B3B7-5532D2A25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366AB-ABFB-47DF-84D3-77D3DDE400D1}" type="datetimeFigureOut">
              <a:rPr lang="ru-RU" smtClean="0"/>
              <a:pPr/>
              <a:t>11.12.2008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2C1D9-564E-45DC-B3B7-5532D2A25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366AB-ABFB-47DF-84D3-77D3DDE400D1}" type="datetimeFigureOut">
              <a:rPr lang="ru-RU" smtClean="0"/>
              <a:pPr/>
              <a:t>11.12.2008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2C1D9-564E-45DC-B3B7-5532D2A25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366AB-ABFB-47DF-84D3-77D3DDE400D1}" type="datetimeFigureOut">
              <a:rPr lang="ru-RU" smtClean="0"/>
              <a:pPr/>
              <a:t>11.12.2008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2C1D9-564E-45DC-B3B7-5532D2A25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366AB-ABFB-47DF-84D3-77D3DDE400D1}" type="datetimeFigureOut">
              <a:rPr lang="ru-RU" smtClean="0"/>
              <a:pPr/>
              <a:t>11.12.2008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2C1D9-564E-45DC-B3B7-5532D2A25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366AB-ABFB-47DF-84D3-77D3DDE400D1}" type="datetimeFigureOut">
              <a:rPr lang="ru-RU" smtClean="0"/>
              <a:pPr/>
              <a:t>11.12.2008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2C1D9-564E-45DC-B3B7-5532D2A25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366AB-ABFB-47DF-84D3-77D3DDE400D1}" type="datetimeFigureOut">
              <a:rPr lang="ru-RU" smtClean="0"/>
              <a:pPr/>
              <a:t>11.12.2008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2C1D9-564E-45DC-B3B7-5532D2A25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366AB-ABFB-47DF-84D3-77D3DDE400D1}" type="datetimeFigureOut">
              <a:rPr lang="ru-RU" smtClean="0"/>
              <a:pPr/>
              <a:t>11.12.2008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2C1D9-564E-45DC-B3B7-5532D2A25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84366AB-ABFB-47DF-84D3-77D3DDE400D1}" type="datetimeFigureOut">
              <a:rPr lang="ru-RU" smtClean="0"/>
              <a:pPr/>
              <a:t>11.12.2008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EC2C1D9-564E-45DC-B3B7-5532D2A25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4366AB-ABFB-47DF-84D3-77D3DDE400D1}" type="datetimeFigureOut">
              <a:rPr lang="ru-RU" smtClean="0"/>
              <a:pPr/>
              <a:t>11.12.2008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EC2C1D9-564E-45DC-B3B7-5532D2A25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Огонь-опасная игра!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8" name="Picture 7" descr="Отсканировано 08.12.2008 14-42.jpg"/>
          <p:cNvPicPr>
            <a:picLocks noChangeAspect="1"/>
          </p:cNvPicPr>
          <p:nvPr/>
        </p:nvPicPr>
        <p:blipFill>
          <a:blip r:embed="rId2"/>
          <a:srcRect l="3708" t="88393" r="76013" b="2679"/>
          <a:stretch>
            <a:fillRect/>
          </a:stretch>
        </p:blipFill>
        <p:spPr>
          <a:xfrm rot="16200000">
            <a:off x="6081940" y="4062202"/>
            <a:ext cx="3214713" cy="1948310"/>
          </a:xfrm>
          <a:prstGeom prst="rect">
            <a:avLst/>
          </a:prstGeom>
        </p:spPr>
      </p:pic>
      <p:pic>
        <p:nvPicPr>
          <p:cNvPr id="9" name="Picture 8" descr="Отсканировано 08.12.2008 14-42.jpg"/>
          <p:cNvPicPr>
            <a:picLocks noChangeAspect="1"/>
          </p:cNvPicPr>
          <p:nvPr/>
        </p:nvPicPr>
        <p:blipFill>
          <a:blip r:embed="rId2"/>
          <a:srcRect l="79804" t="33928" r="8712" b="61181"/>
          <a:stretch>
            <a:fillRect/>
          </a:stretch>
        </p:blipFill>
        <p:spPr>
          <a:xfrm rot="16200000">
            <a:off x="-416053" y="773187"/>
            <a:ext cx="3046621" cy="1785950"/>
          </a:xfrm>
          <a:prstGeom prst="rect">
            <a:avLst/>
          </a:prstGeom>
        </p:spPr>
      </p:pic>
      <p:pic>
        <p:nvPicPr>
          <p:cNvPr id="10" name="Picture 9" descr="Отсканировано 08.12.2008 14-42.jpg"/>
          <p:cNvPicPr>
            <a:picLocks noChangeAspect="1"/>
          </p:cNvPicPr>
          <p:nvPr/>
        </p:nvPicPr>
        <p:blipFill>
          <a:blip r:embed="rId2"/>
          <a:srcRect l="47060" t="78178" r="42401" b="15625"/>
          <a:stretch>
            <a:fillRect/>
          </a:stretch>
        </p:blipFill>
        <p:spPr>
          <a:xfrm rot="16200000">
            <a:off x="4143372" y="285729"/>
            <a:ext cx="1500199" cy="1214446"/>
          </a:xfrm>
          <a:prstGeom prst="rect">
            <a:avLst/>
          </a:prstGeom>
        </p:spPr>
      </p:pic>
      <p:pic>
        <p:nvPicPr>
          <p:cNvPr id="7" name="Picture 6" descr="Отсканировано 08.12.2008 14-42.jpg"/>
          <p:cNvPicPr>
            <a:picLocks noChangeAspect="1"/>
          </p:cNvPicPr>
          <p:nvPr/>
        </p:nvPicPr>
        <p:blipFill>
          <a:blip r:embed="rId2"/>
          <a:srcRect l="45698" t="34375" r="44265" b="56250"/>
          <a:stretch>
            <a:fillRect/>
          </a:stretch>
        </p:blipFill>
        <p:spPr>
          <a:xfrm rot="16200000">
            <a:off x="7318394" y="-31774"/>
            <a:ext cx="122238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Причины пожара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14282" y="1785926"/>
            <a:ext cx="8929718" cy="46434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Неосторожное обращение с огнем, игра с огнем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Воспламенение оставленных без присмотра электробытовых приборов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Перегрузка электросети </a:t>
            </a:r>
          </a:p>
          <a:p>
            <a:pPr>
              <a:buNone/>
            </a:pPr>
            <a:endParaRPr lang="ru-RU" sz="4800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Отсканировано 08.12.2008 14-42 (2).jpg"/>
          <p:cNvPicPr>
            <a:picLocks noChangeAspect="1"/>
          </p:cNvPicPr>
          <p:nvPr/>
        </p:nvPicPr>
        <p:blipFill>
          <a:blip r:embed="rId2"/>
          <a:srcRect l="39963" r="32794" b="69792"/>
          <a:stretch>
            <a:fillRect/>
          </a:stretch>
        </p:blipFill>
        <p:spPr>
          <a:xfrm rot="5400000">
            <a:off x="7429506" y="5143507"/>
            <a:ext cx="1357317" cy="2071670"/>
          </a:xfrm>
          <a:prstGeom prst="rect">
            <a:avLst/>
          </a:prstGeom>
        </p:spPr>
      </p:pic>
      <p:pic>
        <p:nvPicPr>
          <p:cNvPr id="9" name="Picture 8" descr="Отсканировано 08.12.2008 14-42.jpg"/>
          <p:cNvPicPr>
            <a:picLocks noChangeAspect="1"/>
          </p:cNvPicPr>
          <p:nvPr/>
        </p:nvPicPr>
        <p:blipFill>
          <a:blip r:embed="rId3"/>
          <a:srcRect l="3939" t="88542" r="76346" b="2864"/>
          <a:stretch>
            <a:fillRect/>
          </a:stretch>
        </p:blipFill>
        <p:spPr>
          <a:xfrm rot="16200000">
            <a:off x="7405710" y="523852"/>
            <a:ext cx="1905009" cy="11430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Условия возникновения пожара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4282" y="1785926"/>
            <a:ext cx="8929718" cy="45720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Горючие материалы</a:t>
            </a:r>
          </a:p>
          <a:p>
            <a:pPr algn="ctr"/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4000" dirty="0" smtClean="0"/>
              <a:t> </a:t>
            </a:r>
            <a:r>
              <a:rPr lang="ru-RU" sz="2800" dirty="0" smtClean="0">
                <a:solidFill>
                  <a:srgbClr val="92D050"/>
                </a:solidFill>
              </a:rPr>
              <a:t>бумага      дерево         трава       бензин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Источник воспламенения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FF0000"/>
                </a:solidFill>
              </a:rPr>
              <a:t>огонь                                    искры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2857488" y="2285992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179885" y="2678901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393537" y="2536025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29388" y="2357430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Отсканировано 08.12.2008 14-42.jpg"/>
          <p:cNvPicPr>
            <a:picLocks noChangeAspect="1"/>
          </p:cNvPicPr>
          <p:nvPr/>
        </p:nvPicPr>
        <p:blipFill>
          <a:blip r:embed="rId2"/>
          <a:srcRect l="80111" t="33681" r="8737" b="61458"/>
          <a:stretch>
            <a:fillRect/>
          </a:stretch>
        </p:blipFill>
        <p:spPr>
          <a:xfrm rot="16200000">
            <a:off x="7286643" y="5143488"/>
            <a:ext cx="2143142" cy="1285883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rot="5400000">
            <a:off x="3250397" y="4750603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4964909" y="4822041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371600" y="1785938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Для  пожара необходим кислород воздуха</a:t>
            </a:r>
          </a:p>
          <a:p>
            <a:pPr>
              <a:buNone/>
            </a:pP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9" name="Picture 8" descr="Отсканировано 08.12.2008 14-42 (3).jpg"/>
          <p:cNvPicPr>
            <a:picLocks noChangeAspect="1"/>
          </p:cNvPicPr>
          <p:nvPr/>
        </p:nvPicPr>
        <p:blipFill>
          <a:blip r:embed="rId2"/>
          <a:srcRect l="71508" t="52083" r="-185" b="22917"/>
          <a:stretch>
            <a:fillRect/>
          </a:stretch>
        </p:blipFill>
        <p:spPr>
          <a:xfrm>
            <a:off x="3286116" y="3571876"/>
            <a:ext cx="2512236" cy="3014684"/>
          </a:xfrm>
          <a:prstGeom prst="rect">
            <a:avLst/>
          </a:prstGeom>
        </p:spPr>
      </p:pic>
      <p:pic>
        <p:nvPicPr>
          <p:cNvPr id="10" name="Picture 9" descr="Отсканировано 08.12.2008 14-42.jpg"/>
          <p:cNvPicPr>
            <a:picLocks noChangeAspect="1"/>
          </p:cNvPicPr>
          <p:nvPr/>
        </p:nvPicPr>
        <p:blipFill>
          <a:blip r:embed="rId3"/>
          <a:srcRect l="3025" t="87912" r="75798" b="2198"/>
          <a:stretch>
            <a:fillRect/>
          </a:stretch>
        </p:blipFill>
        <p:spPr>
          <a:xfrm rot="16200000">
            <a:off x="7449364" y="480198"/>
            <a:ext cx="1889138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00063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Поражающие факторы пожара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714500"/>
            <a:ext cx="7772400" cy="4572000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Сильное задымление     Высокая температура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500298" y="1357298"/>
            <a:ext cx="785818" cy="2143140"/>
          </a:xfrm>
          <a:prstGeom prst="downArrow">
            <a:avLst>
              <a:gd name="adj1" fmla="val 7350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own Arrow 4"/>
          <p:cNvSpPr/>
          <p:nvPr/>
        </p:nvSpPr>
        <p:spPr>
          <a:xfrm>
            <a:off x="5857884" y="1428736"/>
            <a:ext cx="1143008" cy="2143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Отсканировано 08.12.2008 14-42 (4).jpg"/>
          <p:cNvPicPr>
            <a:picLocks noChangeAspect="1"/>
          </p:cNvPicPr>
          <p:nvPr/>
        </p:nvPicPr>
        <p:blipFill>
          <a:blip r:embed="rId2"/>
          <a:srcRect l="18455" t="56250" r="31360" b="19792"/>
          <a:stretch>
            <a:fillRect/>
          </a:stretch>
        </p:blipFill>
        <p:spPr>
          <a:xfrm rot="10800000">
            <a:off x="2643174" y="4504652"/>
            <a:ext cx="3500462" cy="23003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14356"/>
            <a:ext cx="9144000" cy="56419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Если ты увидел огонь,почувствовал запах дыма-</a:t>
            </a:r>
          </a:p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это признаки пожара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8" name="Picture 7" descr="Отсканировано 08.12.2008 14-42.jpg"/>
          <p:cNvPicPr>
            <a:picLocks noChangeAspect="1"/>
          </p:cNvPicPr>
          <p:nvPr/>
        </p:nvPicPr>
        <p:blipFill>
          <a:blip r:embed="rId2"/>
          <a:srcRect l="80214" t="33686" r="8780" b="60839"/>
          <a:stretch>
            <a:fillRect/>
          </a:stretch>
        </p:blipFill>
        <p:spPr>
          <a:xfrm rot="16200000">
            <a:off x="3340685" y="4446001"/>
            <a:ext cx="2373332" cy="16252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При обнаружении возгорания или пожара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Позвоните по телефону</a:t>
            </a:r>
            <a:endParaRPr lang="ru-RU" dirty="0"/>
          </a:p>
        </p:txBody>
      </p:sp>
      <p:pic>
        <p:nvPicPr>
          <p:cNvPr id="4" name="Picture 3" descr="Отсканировано 08.12.2008 14-42 (3).jpg"/>
          <p:cNvPicPr>
            <a:picLocks noChangeAspect="1"/>
          </p:cNvPicPr>
          <p:nvPr/>
        </p:nvPicPr>
        <p:blipFill>
          <a:blip r:embed="rId2"/>
          <a:srcRect l="14154" t="15625" r="35662" b="50000"/>
          <a:stretch>
            <a:fillRect/>
          </a:stretch>
        </p:blipFill>
        <p:spPr>
          <a:xfrm>
            <a:off x="2500298" y="2428868"/>
            <a:ext cx="4439980" cy="4186267"/>
          </a:xfrm>
          <a:prstGeom prst="rect">
            <a:avLst/>
          </a:prstGeom>
        </p:spPr>
      </p:pic>
      <p:pic>
        <p:nvPicPr>
          <p:cNvPr id="5" name="Picture 4" descr="Отсканировано 08.12.2008 14-42.jpg"/>
          <p:cNvPicPr>
            <a:picLocks noChangeAspect="1"/>
          </p:cNvPicPr>
          <p:nvPr/>
        </p:nvPicPr>
        <p:blipFill>
          <a:blip r:embed="rId3"/>
          <a:srcRect l="2683" t="88542" r="75809" b="2083"/>
          <a:stretch>
            <a:fillRect/>
          </a:stretch>
        </p:blipFill>
        <p:spPr>
          <a:xfrm rot="16200000">
            <a:off x="8286744" y="214314"/>
            <a:ext cx="1071570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5728"/>
            <a:ext cx="9144000" cy="1141435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Ваши действия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85720" y="1285860"/>
            <a:ext cx="8072494" cy="5070490"/>
          </a:xfrm>
        </p:spPr>
        <p:txBody>
          <a:bodyPr/>
          <a:lstStyle/>
          <a:p>
            <a:r>
              <a:rPr lang="ru-RU" dirty="0" smtClean="0"/>
              <a:t>Отключите электричество и газ</a:t>
            </a:r>
          </a:p>
          <a:p>
            <a:r>
              <a:rPr lang="ru-RU" dirty="0" smtClean="0"/>
              <a:t>Закройте окна и двери</a:t>
            </a:r>
          </a:p>
          <a:p>
            <a:r>
              <a:rPr lang="ru-RU" dirty="0" smtClean="0"/>
              <a:t>Выйти из квартиры и закрыть дверь</a:t>
            </a:r>
          </a:p>
          <a:p>
            <a:r>
              <a:rPr lang="ru-RU" dirty="0" smtClean="0"/>
              <a:t>Встретить пожарных и указать место пожара</a:t>
            </a:r>
            <a:endParaRPr lang="ru-RU" dirty="0"/>
          </a:p>
        </p:txBody>
      </p:sp>
      <p:pic>
        <p:nvPicPr>
          <p:cNvPr id="5" name="Picture 4" descr="Отсканировано 08.12.2008 14-42 (4).jpg"/>
          <p:cNvPicPr>
            <a:picLocks noChangeAspect="1"/>
          </p:cNvPicPr>
          <p:nvPr/>
        </p:nvPicPr>
        <p:blipFill>
          <a:blip r:embed="rId2"/>
          <a:srcRect l="17022" t="13541" r="31360" b="51042"/>
          <a:stretch>
            <a:fillRect/>
          </a:stretch>
        </p:blipFill>
        <p:spPr>
          <a:xfrm rot="10800000">
            <a:off x="6072198" y="3857628"/>
            <a:ext cx="257176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Отсканировано 08.12.2008 14-42 (4).jpg"/>
          <p:cNvPicPr>
            <a:picLocks noChangeAspect="1"/>
          </p:cNvPicPr>
          <p:nvPr/>
        </p:nvPicPr>
        <p:blipFill>
          <a:blip r:embed="rId2"/>
          <a:srcRect l="18689" t="50422" r="30492" b="15823"/>
          <a:stretch>
            <a:fillRect/>
          </a:stretch>
        </p:blipFill>
        <p:spPr>
          <a:xfrm rot="10800000">
            <a:off x="428596" y="3929066"/>
            <a:ext cx="250033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Отсканировано 08.12.2008 14-42 (4).jpg"/>
          <p:cNvPicPr>
            <a:picLocks noChangeAspect="1"/>
          </p:cNvPicPr>
          <p:nvPr/>
        </p:nvPicPr>
        <p:blipFill>
          <a:blip r:embed="rId2"/>
          <a:srcRect l="4117" t="86459" r="72941"/>
          <a:stretch>
            <a:fillRect/>
          </a:stretch>
        </p:blipFill>
        <p:spPr>
          <a:xfrm rot="10800000">
            <a:off x="7858148" y="142852"/>
            <a:ext cx="1143008" cy="9286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Пожар-это не шутка!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0100" y="1643050"/>
            <a:ext cx="8143900" cy="47133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                Помните!!!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Заведомо ложный вызов пожарной охраны является административным правонарушением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Отсканировано 08.12.2008 14-42.jpg"/>
          <p:cNvPicPr>
            <a:picLocks noChangeAspect="1"/>
          </p:cNvPicPr>
          <p:nvPr/>
        </p:nvPicPr>
        <p:blipFill>
          <a:blip r:embed="rId2"/>
          <a:srcRect l="2683" t="87500" r="75809" b="2083"/>
          <a:stretch>
            <a:fillRect/>
          </a:stretch>
        </p:blipFill>
        <p:spPr>
          <a:xfrm rot="16200000">
            <a:off x="7304503" y="4947058"/>
            <a:ext cx="2035983" cy="13573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E8F3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102</TotalTime>
  <Words>103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Slide 1</vt:lpstr>
      <vt:lpstr>Причины пожара</vt:lpstr>
      <vt:lpstr>Условия возникновения пожара</vt:lpstr>
      <vt:lpstr>Slide 4</vt:lpstr>
      <vt:lpstr>Поражающие факторы пожара</vt:lpstr>
      <vt:lpstr>Slide 6</vt:lpstr>
      <vt:lpstr>При обнаружении возгорания или пожара</vt:lpstr>
      <vt:lpstr>Ваши действия </vt:lpstr>
      <vt:lpstr>Пожар-это не шутка!</vt:lpstr>
    </vt:vector>
  </TitlesOfParts>
  <Company>Kontora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</cp:revision>
  <dcterms:created xsi:type="dcterms:W3CDTF">2008-12-08T16:58:44Z</dcterms:created>
  <dcterms:modified xsi:type="dcterms:W3CDTF">2008-12-11T04:20:12Z</dcterms:modified>
</cp:coreProperties>
</file>