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28"/>
  </p:notesMasterIdLst>
  <p:sldIdLst>
    <p:sldId id="257" r:id="rId2"/>
    <p:sldId id="258" r:id="rId3"/>
    <p:sldId id="261" r:id="rId4"/>
    <p:sldId id="259" r:id="rId5"/>
    <p:sldId id="262" r:id="rId6"/>
    <p:sldId id="281" r:id="rId7"/>
    <p:sldId id="28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82" r:id="rId20"/>
    <p:sldId id="275" r:id="rId21"/>
    <p:sldId id="276" r:id="rId22"/>
    <p:sldId id="277" r:id="rId23"/>
    <p:sldId id="278" r:id="rId24"/>
    <p:sldId id="279" r:id="rId25"/>
    <p:sldId id="280" r:id="rId26"/>
    <p:sldId id="284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0" initials="0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33CC"/>
    <a:srgbClr val="FF6699"/>
    <a:srgbClr val="000066"/>
    <a:srgbClr val="FF0066"/>
    <a:srgbClr val="33CCCC"/>
    <a:srgbClr val="666699"/>
    <a:srgbClr val="CC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15" autoAdjust="0"/>
    <p:restoredTop sz="94660"/>
  </p:normalViewPr>
  <p:slideViewPr>
    <p:cSldViewPr>
      <p:cViewPr varScale="1">
        <p:scale>
          <a:sx n="70" d="100"/>
          <a:sy n="70" d="100"/>
        </p:scale>
        <p:origin x="-5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D8CA6-D62C-4E1D-B1C9-C0ADD469633B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49A61-FE32-4E17-A4B2-EA3992066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6A0EA-FCFB-4C92-AB0F-8C565EEA9499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C396-A77E-4CFA-ACE6-7D33A21AB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6A0EA-FCFB-4C92-AB0F-8C565EEA9499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C396-A77E-4CFA-ACE6-7D33A21AB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6A0EA-FCFB-4C92-AB0F-8C565EEA9499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C396-A77E-4CFA-ACE6-7D33A21AB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6A0EA-FCFB-4C92-AB0F-8C565EEA9499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C396-A77E-4CFA-ACE6-7D33A21AB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6A0EA-FCFB-4C92-AB0F-8C565EEA9499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C396-A77E-4CFA-ACE6-7D33A21AB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6A0EA-FCFB-4C92-AB0F-8C565EEA9499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C396-A77E-4CFA-ACE6-7D33A21AB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6A0EA-FCFB-4C92-AB0F-8C565EEA9499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C396-A77E-4CFA-ACE6-7D33A21AB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6A0EA-FCFB-4C92-AB0F-8C565EEA9499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B3C396-A77E-4CFA-ACE6-7D33A21ABF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6A0EA-FCFB-4C92-AB0F-8C565EEA9499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C396-A77E-4CFA-ACE6-7D33A21AB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6A0EA-FCFB-4C92-AB0F-8C565EEA9499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E9B3C396-A77E-4CFA-ACE6-7D33A21AB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DB06A0EA-FCFB-4C92-AB0F-8C565EEA9499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C396-A77E-4CFA-ACE6-7D33A21AB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B06A0EA-FCFB-4C92-AB0F-8C565EEA9499}" type="datetimeFigureOut">
              <a:rPr lang="ru-RU" smtClean="0"/>
              <a:pPr/>
              <a:t>09.01.2013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9B3C396-A77E-4CFA-ACE6-7D33A21AB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ransition advClick="0" advTm="500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&#1082;&#1086;&#1085;&#1082;&#1091;&#1088;&#1089;%201%20&#1089;&#1077;&#1085;&#1090;&#1103;&#1073;&#1088;&#1103;\Gjkjyf\igor_krutoy_-_ves_mir-lyubov_(zaycev.net)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357430"/>
            <a:ext cx="5929354" cy="2500330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5400" dirty="0" smtClean="0">
                <a:ln w="5000" cmpd="sng">
                  <a:solidFill>
                    <a:schemeClr val="accent1">
                      <a:lumMod val="10000"/>
                    </a:schemeClr>
                  </a:solidFill>
                  <a:prstDash val="solid"/>
                </a:ln>
                <a:solidFill>
                  <a:srgbClr val="FF0066"/>
                </a:solidFill>
              </a:rPr>
              <a:t>«Всемирный день мужчин» </a:t>
            </a:r>
            <a:endParaRPr lang="ru-RU" sz="5400" dirty="0">
              <a:ln w="5000" cmpd="sng">
                <a:solidFill>
                  <a:schemeClr val="accent1">
                    <a:lumMod val="10000"/>
                  </a:schemeClr>
                </a:solidFill>
                <a:prstDash val="solid"/>
              </a:ln>
              <a:solidFill>
                <a:srgbClr val="FF0066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785794"/>
            <a:ext cx="5572164" cy="1214446"/>
          </a:xfrm>
        </p:spPr>
        <p:txBody>
          <a:bodyPr>
            <a:normAutofit/>
          </a:bodyPr>
          <a:lstStyle/>
          <a:p>
            <a:r>
              <a:rPr lang="ru-RU" sz="3600" dirty="0" smtClean="0">
                <a:ln>
                  <a:solidFill>
                    <a:schemeClr val="tx1">
                      <a:lumMod val="75000"/>
                    </a:schemeClr>
                  </a:solidFill>
                </a:ln>
                <a:solidFill>
                  <a:schemeClr val="tx1">
                    <a:lumMod val="85000"/>
                  </a:schemeClr>
                </a:solidFill>
              </a:rPr>
              <a:t>Первая суббота ноября-</a:t>
            </a:r>
            <a:endParaRPr lang="ru-RU" sz="3600" dirty="0">
              <a:ln>
                <a:solidFill>
                  <a:schemeClr val="tx1">
                    <a:lumMod val="75000"/>
                  </a:schemeClr>
                </a:solidFill>
              </a:ln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7" name="igor_krutoy_-_ves_mir-lyubov_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6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</p:spPr>
        <p:txBody>
          <a:bodyPr>
            <a:normAutofit/>
          </a:bodyPr>
          <a:lstStyle/>
          <a:p>
            <a:pPr algn="ctr"/>
            <a:r>
              <a:rPr lang="ru-RU" sz="2400" i="1" dirty="0" smtClean="0">
                <a:solidFill>
                  <a:srgbClr val="33CCCC"/>
                </a:solidFill>
              </a:rPr>
              <a:t>Это наши мальчики показывают, что они умеют.</a:t>
            </a:r>
            <a:endParaRPr lang="ru-RU" sz="2400" i="1" dirty="0">
              <a:solidFill>
                <a:srgbClr val="33CC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58204" cy="535785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5122" name="Picture 2" descr="C:\Users\0\Desktop\раб\SL384596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0" y="785794"/>
            <a:ext cx="9144000" cy="60722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0\Desktop\раб\P32500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5000"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0\Desktop\раб\P32500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5000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0\Desktop\раб\SAM_32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bright="-10000" contras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5000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0\Desktop\раб\SAM_33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bright="-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bg1">
                <a:lumMod val="95000"/>
                <a:lumOff val="5000"/>
              </a:schemeClr>
            </a:solidFill>
          </a:ln>
        </p:spPr>
      </p:pic>
    </p:spTree>
  </p:cSld>
  <p:clrMapOvr>
    <a:masterClrMapping/>
  </p:clrMapOvr>
  <p:transition advClick="0" advTm="5000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285860"/>
          </a:xfrm>
        </p:spPr>
        <p:txBody>
          <a:bodyPr>
            <a:noAutofit/>
          </a:bodyPr>
          <a:lstStyle/>
          <a:p>
            <a:pPr algn="ctr"/>
            <a:r>
              <a:rPr lang="ru-RU" sz="3600" i="1" dirty="0" smtClean="0">
                <a:ln>
                  <a:solidFill>
                    <a:srgbClr val="FF0066"/>
                  </a:solidFill>
                </a:ln>
              </a:rPr>
              <a:t>Наши мужчины участвуют в разных мероприятиях.</a:t>
            </a:r>
            <a:endParaRPr lang="ru-RU" sz="3600" i="1" dirty="0">
              <a:ln>
                <a:solidFill>
                  <a:srgbClr val="FF0066"/>
                </a:solidFill>
              </a:ln>
            </a:endParaRPr>
          </a:p>
        </p:txBody>
      </p:sp>
      <p:pic>
        <p:nvPicPr>
          <p:cNvPr id="10242" name="Picture 2" descr="C:\Users\0\Desktop\раб\SAM_37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bright="-10000"/>
          </a:blip>
          <a:srcRect/>
          <a:stretch>
            <a:fillRect/>
          </a:stretch>
        </p:blipFill>
        <p:spPr bwMode="auto">
          <a:xfrm>
            <a:off x="428596" y="1214438"/>
            <a:ext cx="8358246" cy="5643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5000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0\Desktop\раб\SAM_37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bright="-10000"/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5000"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0\Desktop\раб\SAM_37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advClick="0" advTm="5000">
    <p:split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7143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i="1" u="sng" dirty="0" smtClean="0">
                <a:solidFill>
                  <a:srgbClr val="000066"/>
                </a:solidFill>
              </a:rPr>
              <a:t>Вот они.</a:t>
            </a:r>
            <a:endParaRPr lang="ru-RU" sz="4400" i="1" u="sng" dirty="0">
              <a:solidFill>
                <a:srgbClr val="000066"/>
              </a:solidFill>
            </a:endParaRPr>
          </a:p>
        </p:txBody>
      </p:sp>
      <p:pic>
        <p:nvPicPr>
          <p:cNvPr id="13316" name="Picture 4" descr="C:\Users\0\Desktop\раб\SAM_37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bright="-10000" contrast="10000"/>
          </a:blip>
          <a:srcRect/>
          <a:stretch>
            <a:fillRect/>
          </a:stretch>
        </p:blipFill>
        <p:spPr bwMode="auto">
          <a:xfrm>
            <a:off x="285720" y="785794"/>
            <a:ext cx="8643997" cy="6072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5000">
    <p:zoom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0\Desktop\раб\SAM_32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bright="-10000" contrast="10000"/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5000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n>
                  <a:solidFill>
                    <a:srgbClr val="000066"/>
                  </a:solidFill>
                </a:ln>
                <a:solidFill>
                  <a:srgbClr val="FF0066"/>
                </a:solidFill>
                <a:latin typeface="Impact" pitchFamily="34" charset="0"/>
              </a:rPr>
              <a:t>Международный мужской день—</a:t>
            </a:r>
            <a:endParaRPr lang="ru-RU" sz="3600" dirty="0">
              <a:ln>
                <a:solidFill>
                  <a:srgbClr val="000066"/>
                </a:solidFill>
              </a:ln>
              <a:solidFill>
                <a:srgbClr val="FF0066"/>
              </a:solidFill>
              <a:latin typeface="Impac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7258072" cy="4643471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Impact" pitchFamily="34" charset="0"/>
                <a:cs typeface="AngsanaUPC" pitchFamily="18" charset="-34"/>
              </a:rPr>
              <a:t>   </a:t>
            </a:r>
            <a:r>
              <a:rPr lang="ru-RU" dirty="0" smtClean="0">
                <a:ln>
                  <a:solidFill>
                    <a:srgbClr val="000066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cs typeface="AngsanaUPC" pitchFamily="18" charset="-34"/>
              </a:rPr>
              <a:t>ежегодный международный праздник, отмечаемый 19 ноября. Впервые его отметили в 1999 году в Тринидад и Тобаго. Впоследствии этот праздник нашёл поддержку в Австралии, странах Карибского бассейна, Северной Америки, Азии, Европы и в Организации Объединённых Наций.</a:t>
            </a:r>
          </a:p>
          <a:p>
            <a:endParaRPr lang="ru-RU" dirty="0">
              <a:latin typeface="Impact" pitchFamily="34" charset="0"/>
              <a:cs typeface="AngsanaUPC" pitchFamily="18" charset="-34"/>
            </a:endParaRPr>
          </a:p>
        </p:txBody>
      </p:sp>
    </p:spTree>
  </p:cSld>
  <p:clrMapOvr>
    <a:masterClrMapping/>
  </p:clrMapOvr>
  <p:transition advClick="0" advTm="10000">
    <p:whee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467600" cy="71438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n>
                  <a:solidFill>
                    <a:schemeClr val="bg1"/>
                  </a:solidFill>
                </a:ln>
                <a:solidFill>
                  <a:srgbClr val="FF33CC"/>
                </a:solidFill>
              </a:rPr>
              <a:t>Наши мальчики хорошие актеры.</a:t>
            </a:r>
            <a:endParaRPr lang="ru-RU" sz="3200" dirty="0">
              <a:ln>
                <a:solidFill>
                  <a:schemeClr val="bg1"/>
                </a:solidFill>
              </a:ln>
              <a:solidFill>
                <a:srgbClr val="FF33CC"/>
              </a:solidFill>
            </a:endParaRPr>
          </a:p>
        </p:txBody>
      </p:sp>
      <p:pic>
        <p:nvPicPr>
          <p:cNvPr id="14338" name="Picture 2" descr="C:\Users\0\Desktop\раб\P10205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142984"/>
            <a:ext cx="8429684" cy="53578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5000"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0\Desktop\раб\P10205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  <a:effectLst>
            <a:softEdge rad="112500"/>
          </a:effectLst>
        </p:spPr>
      </p:pic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rmAutofit/>
          </a:bodyPr>
          <a:lstStyle/>
          <a:p>
            <a:pPr algn="ctr"/>
            <a:r>
              <a:rPr lang="ru-RU" sz="4000" i="1" dirty="0" smtClean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rgbClr val="FFFF00"/>
                </a:solidFill>
              </a:rPr>
              <a:t>Младшее</a:t>
            </a:r>
            <a:r>
              <a:rPr lang="ru-RU" sz="4000" i="1" dirty="0" smtClean="0">
                <a:solidFill>
                  <a:srgbClr val="FFFF00"/>
                </a:solidFill>
              </a:rPr>
              <a:t> </a:t>
            </a:r>
            <a:r>
              <a:rPr lang="ru-RU" sz="4000" i="1" dirty="0" smtClean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rgbClr val="FFFF00"/>
                </a:solidFill>
              </a:rPr>
              <a:t>поколение.</a:t>
            </a:r>
            <a:endParaRPr lang="ru-RU" sz="4000" i="1" dirty="0">
              <a:ln>
                <a:solidFill>
                  <a:schemeClr val="tx1">
                    <a:lumMod val="50000"/>
                  </a:schemeClr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16386" name="Picture 2" descr="C:\Users\0\Desktop\раб\P42101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bright="10000" contrast="10000"/>
          </a:blip>
          <a:srcRect/>
          <a:stretch>
            <a:fillRect/>
          </a:stretch>
        </p:blipFill>
        <p:spPr bwMode="auto">
          <a:xfrm>
            <a:off x="714348" y="1285860"/>
            <a:ext cx="7500990" cy="53578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1">
                <a:lumMod val="95000"/>
                <a:lumOff val="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advClick="0" advTm="5000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0\Desktop\раб\P42102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bright="-10000" contrast="10000"/>
          </a:blip>
          <a:srcRect/>
          <a:stretch>
            <a:fillRect/>
          </a:stretch>
        </p:blipFill>
        <p:spPr bwMode="auto">
          <a:xfrm>
            <a:off x="0" y="0"/>
            <a:ext cx="9143999" cy="7072338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  <a:effectLst>
            <a:softEdge rad="112500"/>
          </a:effectLst>
        </p:spPr>
      </p:pic>
    </p:spTree>
  </p:cSld>
  <p:clrMapOvr>
    <a:masterClrMapping/>
  </p:clrMapOvr>
  <p:transition advClick="0" advTm="5000">
    <p:wheel spokes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0\Desktop\раб\SL3831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5000">
    <p:plus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928670"/>
          </a:xfrm>
        </p:spPr>
        <p:txBody>
          <a:bodyPr>
            <a:normAutofit/>
          </a:bodyPr>
          <a:lstStyle/>
          <a:p>
            <a:pPr algn="ctr"/>
            <a:r>
              <a:rPr lang="ru-RU" sz="4000" i="1" dirty="0" smtClean="0">
                <a:ln>
                  <a:solidFill>
                    <a:srgbClr val="FFFF00"/>
                  </a:solidFill>
                </a:ln>
                <a:solidFill>
                  <a:schemeClr val="bg2">
                    <a:lumMod val="95000"/>
                    <a:lumOff val="5000"/>
                  </a:schemeClr>
                </a:solidFill>
              </a:rPr>
              <a:t>Ну вот и всё.</a:t>
            </a:r>
            <a:endParaRPr lang="ru-RU" sz="4000" i="1" dirty="0">
              <a:ln>
                <a:solidFill>
                  <a:srgbClr val="FFFF00"/>
                </a:solidFill>
              </a:ln>
              <a:solidFill>
                <a:schemeClr val="bg2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2530" name="Picture 2" descr="C:\Users\0\Desktop\раб\SAM_37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bright="-10000"/>
          </a:blip>
          <a:srcRect/>
          <a:stretch>
            <a:fillRect/>
          </a:stretch>
        </p:blipFill>
        <p:spPr bwMode="auto">
          <a:xfrm>
            <a:off x="428596" y="928670"/>
            <a:ext cx="8501122" cy="5572164"/>
          </a:xfrm>
          <a:prstGeom prst="rect">
            <a:avLst/>
          </a:prstGeom>
          <a:ln>
            <a:solidFill>
              <a:srgbClr val="FFFF00"/>
            </a:solidFill>
          </a:ln>
          <a:effectLst>
            <a:softEdge rad="112500"/>
          </a:effectLst>
        </p:spPr>
      </p:pic>
    </p:spTree>
  </p:cSld>
  <p:clrMapOvr>
    <a:masterClrMapping/>
  </p:clrMapOvr>
  <p:transition advClick="0" advTm="5000">
    <p:newsfla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ln>
                  <a:solidFill>
                    <a:srgbClr val="FF33CC"/>
                  </a:solidFill>
                </a:ln>
              </a:rPr>
              <a:t>Работу выполнила ученица 11 класса  </a:t>
            </a:r>
            <a:r>
              <a:rPr lang="ru-RU" dirty="0" err="1" smtClean="0">
                <a:solidFill>
                  <a:srgbClr val="FF6699"/>
                </a:solidFill>
              </a:rPr>
              <a:t>Хаева</a:t>
            </a:r>
            <a:r>
              <a:rPr lang="ru-RU" dirty="0" smtClean="0">
                <a:solidFill>
                  <a:srgbClr val="FF6699"/>
                </a:solidFill>
              </a:rPr>
              <a:t> Полина.</a:t>
            </a:r>
            <a:endParaRPr lang="ru-RU" dirty="0">
              <a:solidFill>
                <a:srgbClr val="FF6699"/>
              </a:solidFill>
            </a:endParaRPr>
          </a:p>
        </p:txBody>
      </p:sp>
      <p:pic>
        <p:nvPicPr>
          <p:cNvPr id="1026" name="Picture 2" descr="F:\lmGFBM2nwU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214678" y="1571612"/>
            <a:ext cx="1643074" cy="4525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33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5000"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7467600" cy="569755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2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latin typeface="Century" pitchFamily="18" charset="0"/>
                <a:cs typeface="Aharoni" pitchFamily="2" charset="-79"/>
              </a:rPr>
              <a:t>Целями создания Международного мужского дня являются привлечение внимание к дискриминации и к проблеме неравенства полов. Организаторами праздника делается упор на сохранение здоровья мальчиков и мужчин, и подчёркивание позитивного влияния мужчин на семью и воспитание детей.</a:t>
            </a:r>
            <a:endParaRPr lang="ru-RU" sz="3200" dirty="0">
              <a:ln>
                <a:solidFill>
                  <a:schemeClr val="accent1">
                    <a:lumMod val="50000"/>
                  </a:schemeClr>
                </a:solidFill>
              </a:ln>
              <a:latin typeface="Century" pitchFamily="18" charset="0"/>
              <a:cs typeface="Aharoni" pitchFamily="2" charset="-79"/>
            </a:endParaRPr>
          </a:p>
        </p:txBody>
      </p:sp>
    </p:spTree>
  </p:cSld>
  <p:clrMapOvr>
    <a:masterClrMapping/>
  </p:clrMapOvr>
  <p:transition advClick="0" advTm="10000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7467600" cy="15001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ln>
                  <a:solidFill>
                    <a:schemeClr val="bg1">
                      <a:lumMod val="75000"/>
                      <a:lumOff val="25000"/>
                    </a:schemeClr>
                  </a:solidFill>
                </a:ln>
                <a:solidFill>
                  <a:srgbClr val="FFFF00"/>
                </a:solidFill>
                <a:latin typeface="Arial Black" pitchFamily="34" charset="0"/>
                <a:cs typeface="Aharoni" pitchFamily="2" charset="-79"/>
              </a:rPr>
              <a:t>В этом году праздник приходится на 3 ноября.</a:t>
            </a:r>
            <a:r>
              <a:rPr lang="ru-RU" b="1" dirty="0" smtClean="0">
                <a:cs typeface="Aharoni" pitchFamily="2" charset="-79"/>
              </a:rPr>
              <a:t/>
            </a:r>
            <a:br>
              <a:rPr lang="ru-RU" b="1" dirty="0" smtClean="0">
                <a:cs typeface="Aharoni" pitchFamily="2" charset="-79"/>
              </a:rPr>
            </a:br>
            <a:endParaRPr lang="ru-RU" b="1" dirty="0">
              <a:cs typeface="Aharoni" pitchFamily="2" charset="-79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5992"/>
            <a:ext cx="7467600" cy="384017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0066"/>
                </a:solidFill>
                <a:cs typeface="Aharoni" pitchFamily="2" charset="-79"/>
              </a:rPr>
              <a:t>Я хочу вам предоставить жизнь мужчин в школе п.Молодежного</a:t>
            </a:r>
            <a:r>
              <a:rPr lang="ru-RU" sz="4800" dirty="0" smtClean="0">
                <a:ln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0066"/>
                </a:solidFill>
              </a:rPr>
              <a:t>.</a:t>
            </a:r>
            <a:endParaRPr lang="ru-RU" sz="4800" dirty="0">
              <a:ln>
                <a:solidFill>
                  <a:schemeClr val="bg1">
                    <a:lumMod val="95000"/>
                    <a:lumOff val="5000"/>
                  </a:schemeClr>
                </a:solidFill>
              </a:ln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 advClick="0" advTm="5000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467600" cy="1203348"/>
          </a:xfrm>
        </p:spPr>
        <p:txBody>
          <a:bodyPr>
            <a:noAutofit/>
            <a:scene3d>
              <a:camera prst="perspectiveRelaxedModerately"/>
              <a:lightRig rig="threePt" dir="t"/>
            </a:scene3d>
          </a:bodyPr>
          <a:lstStyle/>
          <a:p>
            <a:r>
              <a:rPr lang="ru-RU" sz="3200" dirty="0" smtClean="0">
                <a:solidFill>
                  <a:srgbClr val="92D050"/>
                </a:solidFill>
                <a:latin typeface="Georgia" pitchFamily="18" charset="0"/>
              </a:rPr>
              <a:t>Вот это самый главный мужчина в нашей школе- это директор.</a:t>
            </a:r>
            <a:endParaRPr lang="ru-RU" sz="3200" dirty="0">
              <a:solidFill>
                <a:srgbClr val="92D050"/>
              </a:solidFill>
              <a:latin typeface="Georgia" pitchFamily="18" charset="0"/>
            </a:endParaRPr>
          </a:p>
        </p:txBody>
      </p:sp>
      <p:pic>
        <p:nvPicPr>
          <p:cNvPr id="1026" name="Picture 2" descr="C:\Users\0\Desktop\раб\S53000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285720" y="1071546"/>
            <a:ext cx="8286808" cy="5786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5000"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85723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n>
                  <a:solidFill>
                    <a:srgbClr val="002060"/>
                  </a:solidFill>
                </a:ln>
                <a:solidFill>
                  <a:srgbClr val="FF33CC"/>
                </a:solidFill>
                <a:cs typeface="Simplified Arabic" pitchFamily="18" charset="-78"/>
              </a:rPr>
              <a:t>Вот это наши старшие классы.</a:t>
            </a:r>
            <a:endParaRPr lang="ru-RU" sz="3200" dirty="0">
              <a:solidFill>
                <a:srgbClr val="FF33CC"/>
              </a:solidFill>
            </a:endParaRPr>
          </a:p>
        </p:txBody>
      </p:sp>
      <p:pic>
        <p:nvPicPr>
          <p:cNvPr id="19458" name="Picture 2" descr="C:\Users\0\Desktop\раб\P42101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357157" y="857232"/>
            <a:ext cx="8501123" cy="6000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5000"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0\Desktop\раб\SAM_32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5000">
    <p:pull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7467600" cy="100010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n>
                  <a:solidFill>
                    <a:schemeClr val="bg2">
                      <a:lumMod val="95000"/>
                      <a:lumOff val="5000"/>
                    </a:schemeClr>
                  </a:solidFill>
                </a:ln>
                <a:solidFill>
                  <a:srgbClr val="FF33CC"/>
                </a:solidFill>
              </a:rPr>
              <a:t>Это наш класс- выпускники.</a:t>
            </a:r>
            <a:endParaRPr lang="ru-RU" sz="3600" dirty="0">
              <a:ln>
                <a:solidFill>
                  <a:schemeClr val="bg2">
                    <a:lumMod val="95000"/>
                    <a:lumOff val="5000"/>
                  </a:schemeClr>
                </a:solidFill>
              </a:ln>
              <a:solidFill>
                <a:srgbClr val="FF33CC"/>
              </a:solidFill>
            </a:endParaRPr>
          </a:p>
        </p:txBody>
      </p:sp>
      <p:pic>
        <p:nvPicPr>
          <p:cNvPr id="3074" name="Picture 2" descr="C:\Users\0\Desktop\раб\lnZtt3CBwx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214282" y="1000108"/>
            <a:ext cx="8643998" cy="564360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advClick="0" advTm="5000">
    <p:cover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0\Desktop\раб\y_zIjYuNHf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5000"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Серая">
      <a:dk1>
        <a:sysClr val="windowText" lastClr="000000"/>
      </a:dk1>
      <a:lt1>
        <a:sysClr val="window" lastClr="FFFE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236</TotalTime>
  <Words>175</Words>
  <Application>Microsoft Office PowerPoint</Application>
  <PresentationFormat>Экран (4:3)</PresentationFormat>
  <Paragraphs>17</Paragraphs>
  <Slides>26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Техническая</vt:lpstr>
      <vt:lpstr>«Всемирный день мужчин» </vt:lpstr>
      <vt:lpstr>Международный мужской день—</vt:lpstr>
      <vt:lpstr>Слайд 3</vt:lpstr>
      <vt:lpstr>В этом году праздник приходится на 3 ноября. </vt:lpstr>
      <vt:lpstr>Вот это самый главный мужчина в нашей школе- это директор.</vt:lpstr>
      <vt:lpstr>Вот это наши старшие классы.</vt:lpstr>
      <vt:lpstr>Слайд 7</vt:lpstr>
      <vt:lpstr>Это наш класс- выпускники.</vt:lpstr>
      <vt:lpstr>Слайд 9</vt:lpstr>
      <vt:lpstr>Это наши мальчики показывают, что они умеют.</vt:lpstr>
      <vt:lpstr>Слайд 11</vt:lpstr>
      <vt:lpstr>Слайд 12</vt:lpstr>
      <vt:lpstr>Слайд 13</vt:lpstr>
      <vt:lpstr>Слайд 14</vt:lpstr>
      <vt:lpstr>Наши мужчины участвуют в разных мероприятиях.</vt:lpstr>
      <vt:lpstr>Слайд 16</vt:lpstr>
      <vt:lpstr>Слайд 17</vt:lpstr>
      <vt:lpstr>Вот они.</vt:lpstr>
      <vt:lpstr>Слайд 19</vt:lpstr>
      <vt:lpstr>Наши мальчики хорошие актеры.</vt:lpstr>
      <vt:lpstr>Слайд 21</vt:lpstr>
      <vt:lpstr>Младшее поколение.</vt:lpstr>
      <vt:lpstr>Слайд 23</vt:lpstr>
      <vt:lpstr>Слайд 24</vt:lpstr>
      <vt:lpstr>Ну вот и всё.</vt:lpstr>
      <vt:lpstr>Работу выполнила ученица 11 класса  Хаева Полина.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«Международный мужской день»</dc:title>
  <dc:creator>0</dc:creator>
  <cp:lastModifiedBy>Admin</cp:lastModifiedBy>
  <cp:revision>28</cp:revision>
  <dcterms:created xsi:type="dcterms:W3CDTF">2012-10-11T17:59:55Z</dcterms:created>
  <dcterms:modified xsi:type="dcterms:W3CDTF">2013-01-08T22:01:24Z</dcterms:modified>
</cp:coreProperties>
</file>