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77" r:id="rId6"/>
    <p:sldId id="266" r:id="rId7"/>
    <p:sldId id="268" r:id="rId8"/>
    <p:sldId id="269" r:id="rId9"/>
    <p:sldId id="270" r:id="rId10"/>
    <p:sldId id="267" r:id="rId11"/>
    <p:sldId id="271" r:id="rId12"/>
    <p:sldId id="272" r:id="rId13"/>
    <p:sldId id="273" r:id="rId14"/>
    <p:sldId id="274" r:id="rId15"/>
    <p:sldId id="278" r:id="rId16"/>
    <p:sldId id="279" r:id="rId17"/>
    <p:sldId id="280" r:id="rId18"/>
    <p:sldId id="263" r:id="rId19"/>
    <p:sldId id="276" r:id="rId20"/>
    <p:sldId id="275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32ED-86CD-4578-AB83-A1A5D858F3EE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A5B-B391-42FE-89B6-FC8888F8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32ED-86CD-4578-AB83-A1A5D858F3EE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A5B-B391-42FE-89B6-FC8888F8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32ED-86CD-4578-AB83-A1A5D858F3EE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A5B-B391-42FE-89B6-FC8888F8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32ED-86CD-4578-AB83-A1A5D858F3EE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A5B-B391-42FE-89B6-FC8888F8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32ED-86CD-4578-AB83-A1A5D858F3EE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A5B-B391-42FE-89B6-FC8888F8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32ED-86CD-4578-AB83-A1A5D858F3EE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A5B-B391-42FE-89B6-FC8888F8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32ED-86CD-4578-AB83-A1A5D858F3EE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A5B-B391-42FE-89B6-FC8888F8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32ED-86CD-4578-AB83-A1A5D858F3EE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A5B-B391-42FE-89B6-FC8888F8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32ED-86CD-4578-AB83-A1A5D858F3EE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A5B-B391-42FE-89B6-FC8888F8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32ED-86CD-4578-AB83-A1A5D858F3EE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A5B-B391-42FE-89B6-FC8888F8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32ED-86CD-4578-AB83-A1A5D858F3EE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A5B-B391-42FE-89B6-FC8888F8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32ED-86CD-4578-AB83-A1A5D858F3EE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A1A5B-B391-42FE-89B6-FC8888F83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7;&#1091;&#1074;&#1086;&#1088;&#1086;&#1074;%20&#1086;&#1086;.42.mpg" TargetMode="External"/><Relationship Id="rId2" Type="http://schemas.openxmlformats.org/officeDocument/2006/relationships/hyperlink" Target="&#1040;&#1083;%20&#1053;&#1077;&#1074;&#1089;&#1082;&#1080;&#1081;%2001.11.m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057;&#1091;&#1074;&#1086;&#1088;&#1086;&#1074;%20&#1095;-&#1079;%20&#1040;&#1083;&#1100;&#1087;.m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85728"/>
            <a:ext cx="77305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Тәрбия сәгате.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5,6,7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сыйныфлар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15 февраль</a:t>
            </a:r>
            <a:r>
              <a:rPr lang="tt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2012 ел.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1785926"/>
            <a:ext cx="604960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Патриотизм</a:t>
            </a:r>
            <a:r>
              <a:rPr lang="tt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t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Тамырлары</a:t>
            </a:r>
          </a:p>
          <a:p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(ветераннар белән очрашу)</a:t>
            </a:r>
          </a:p>
          <a:p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5214950"/>
            <a:ext cx="4136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Сыйныф җитәкчеләре: Садриев Р.М.</a:t>
            </a:r>
          </a:p>
          <a:p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Садриева А.</a:t>
            </a:r>
          </a:p>
          <a:p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Хәбибуллина А.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 тылу вра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92624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ar_14"/>
          <p:cNvPicPr>
            <a:picLocks noChangeAspect="1" noChangeArrowheads="1"/>
          </p:cNvPicPr>
          <p:nvPr/>
        </p:nvPicPr>
        <p:blipFill>
          <a:blip r:embed="rId2"/>
          <a:srcRect b="4698"/>
          <a:stretch>
            <a:fillRect/>
          </a:stretch>
        </p:blipFill>
        <p:spPr bwMode="auto">
          <a:xfrm>
            <a:off x="0" y="0"/>
            <a:ext cx="9144000" cy="598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war_29"/>
          <p:cNvPicPr>
            <a:picLocks noChangeAspect="1" noChangeArrowheads="1"/>
          </p:cNvPicPr>
          <p:nvPr/>
        </p:nvPicPr>
        <p:blipFill>
          <a:blip r:embed="rId2"/>
          <a:srcRect t="4646"/>
          <a:stretch>
            <a:fillRect/>
          </a:stretch>
        </p:blipFill>
        <p:spPr>
          <a:xfrm>
            <a:off x="0" y="0"/>
            <a:ext cx="9144000" cy="5816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9_0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59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9[1]"/>
          <p:cNvPicPr>
            <a:picLocks noChangeAspect="1" noChangeArrowheads="1"/>
          </p:cNvPicPr>
          <p:nvPr/>
        </p:nvPicPr>
        <p:blipFill>
          <a:blip r:embed="rId2"/>
          <a:srcRect t="5310" r="38558"/>
          <a:stretch>
            <a:fillRect/>
          </a:stretch>
        </p:blipFill>
        <p:spPr bwMode="auto">
          <a:xfrm>
            <a:off x="1285852" y="0"/>
            <a:ext cx="67732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 тылу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127" cy="550070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ав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8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785926"/>
            <a:ext cx="6880923" cy="25853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tt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Ватанны саклау – </a:t>
            </a:r>
          </a:p>
          <a:p>
            <a:r>
              <a:rPr lang="tt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һәр гра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tt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данның изге</a:t>
            </a:r>
          </a:p>
          <a:p>
            <a:r>
              <a:rPr lang="tt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бурычы!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v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"/>
            <a:ext cx="9144000" cy="6232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841910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Максат: </a:t>
            </a:r>
          </a:p>
          <a:p>
            <a:endParaRPr lang="tt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1)Укучыларга патриотизм төшенчәсен</a:t>
            </a:r>
          </a:p>
          <a:p>
            <a:r>
              <a:rPr lang="tt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тагын да тирәнрәк аңлату;</a:t>
            </a:r>
          </a:p>
          <a:p>
            <a:endParaRPr lang="tt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2)Милли геройларыбыз турында  </a:t>
            </a:r>
          </a:p>
          <a:p>
            <a:r>
              <a:rPr lang="tt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күзаллауны киңәйтү;</a:t>
            </a:r>
          </a:p>
          <a:p>
            <a:endParaRPr lang="tt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3)Армиядә хезмәт итүнең изге бурыч </a:t>
            </a:r>
          </a:p>
          <a:p>
            <a:r>
              <a:rPr lang="tt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икәнлегенә төшендерү.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4186913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214422"/>
            <a:ext cx="6938887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000" b="1" dirty="0" smtClean="0">
                <a:solidFill>
                  <a:srgbClr val="C00000"/>
                </a:solidFill>
              </a:rPr>
              <a:t>Йомгаклау:</a:t>
            </a:r>
          </a:p>
          <a:p>
            <a:endParaRPr lang="tt-RU" dirty="0" smtClean="0"/>
          </a:p>
          <a:p>
            <a:pPr>
              <a:buFontTx/>
              <a:buChar char="-"/>
            </a:pPr>
            <a:r>
              <a:rPr lang="tt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Һәркем үз иленең патриоты </a:t>
            </a:r>
          </a:p>
          <a:p>
            <a:r>
              <a:rPr lang="tt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булырга тиеш, шунсыз дәүләт </a:t>
            </a:r>
          </a:p>
          <a:p>
            <a:r>
              <a:rPr lang="tt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тотрыклы һәм тыныч яши </a:t>
            </a:r>
          </a:p>
          <a:p>
            <a:r>
              <a:rPr lang="tt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алмастыр.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857232"/>
            <a:ext cx="78469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Нәрсә ул </a:t>
            </a:r>
            <a:r>
              <a:rPr lang="tt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патриотизм?</a:t>
            </a:r>
            <a:endParaRPr lang="ru-RU" sz="6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4500570"/>
            <a:ext cx="78421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Патриотизм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үзеңнең милләтең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Ватаның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өчен   горурлык  хисе   һәм   аны  олылауга </a:t>
            </a:r>
          </a:p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омтылыш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285992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Патриотизм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чувство гордости за свою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нацию 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стремление к ее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возвеличиванию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Патриотизм тамырлары кая барып тоташа?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1285860"/>
            <a:ext cx="56473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-Халкыбызның үткәненә, ерак</a:t>
            </a:r>
          </a:p>
          <a:p>
            <a:r>
              <a:rPr lang="tt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бабаларыбызның Ватан өчен </a:t>
            </a:r>
          </a:p>
          <a:p>
            <a:r>
              <a:rPr lang="tt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кыелган җаннарына барып тоташа.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571744"/>
            <a:ext cx="83861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Тарихыбыздагы нинди героик сәхифәләрне беләсез?</a:t>
            </a:r>
          </a:p>
          <a:p>
            <a:r>
              <a:rPr lang="tt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Һәм аларда танылган кайсы геройларны әйтә аласыз?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934473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-Нева сугышы  (Александр Невский   )</a:t>
            </a:r>
          </a:p>
          <a:p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-Боз өсте сугышы (Александр Невский )</a:t>
            </a:r>
          </a:p>
          <a:p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-Куликово сугышы (Дмитрий Донской)</a:t>
            </a:r>
          </a:p>
          <a:p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-Полякларны Мәскәүдән куу (К. Минин һәм Д. По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арский)</a:t>
            </a:r>
          </a:p>
          <a:p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-Рус-төрек сугышлары (А. В. Суворов     )</a:t>
            </a:r>
          </a:p>
          <a:p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-1812 елгы Ватан сугышы (М.Кутузов )</a:t>
            </a:r>
          </a:p>
          <a:p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-Бөек Ватан сугышы (П. Гаврилов, М. Җәлил, Г. Заһитов)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конечная звезда 6">
            <a:hlinkClick r:id="rId2" action="ppaction://hlinkfile"/>
          </p:cNvPr>
          <p:cNvSpPr/>
          <p:nvPr/>
        </p:nvSpPr>
        <p:spPr>
          <a:xfrm flipH="1">
            <a:off x="6000760" y="4143380"/>
            <a:ext cx="45719" cy="714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8" name="5-конечная звезда 7">
            <a:hlinkClick r:id="rId3" action="ppaction://hlinkfile"/>
          </p:cNvPr>
          <p:cNvSpPr/>
          <p:nvPr/>
        </p:nvSpPr>
        <p:spPr>
          <a:xfrm>
            <a:off x="5929322" y="5357826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>
            <a:hlinkClick r:id="rId4" action="ppaction://hlinkfile"/>
          </p:cNvPr>
          <p:cNvSpPr/>
          <p:nvPr/>
        </p:nvSpPr>
        <p:spPr>
          <a:xfrm>
            <a:off x="6215074" y="5429264"/>
            <a:ext cx="71438" cy="714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Копия Архив 15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498975" cy="6238875"/>
          </a:xfrm>
          <a:prstGeom prst="rect">
            <a:avLst/>
          </a:prstGeom>
          <a:noFill/>
          <a:ln w="57150" cmpd="thinThick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 l="4561" t="4552" r="4561" b="4552"/>
          <a:stretch>
            <a:fillRect/>
          </a:stretch>
        </p:blipFill>
        <p:spPr bwMode="auto">
          <a:xfrm>
            <a:off x="5643570" y="357166"/>
            <a:ext cx="3024187" cy="3232150"/>
          </a:xfrm>
          <a:prstGeom prst="rect">
            <a:avLst/>
          </a:prstGeom>
          <a:noFill/>
          <a:ln w="76200" cmpd="thinThick">
            <a:noFill/>
            <a:miter lim="800000"/>
            <a:headEnd/>
            <a:tailEnd/>
          </a:ln>
        </p:spPr>
      </p:pic>
      <p:pic>
        <p:nvPicPr>
          <p:cNvPr id="4" name="Picture 5" descr="image029"/>
          <p:cNvPicPr>
            <a:picLocks noChangeAspect="1" noChangeArrowheads="1"/>
          </p:cNvPicPr>
          <p:nvPr/>
        </p:nvPicPr>
        <p:blipFill>
          <a:blip r:embed="rId4"/>
          <a:srcRect l="6450" t="4712" r="6450" b="14336"/>
          <a:stretch>
            <a:fillRect/>
          </a:stretch>
        </p:blipFill>
        <p:spPr>
          <a:xfrm>
            <a:off x="5929322" y="3643314"/>
            <a:ext cx="2598733" cy="3004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Sima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924175"/>
            <a:ext cx="18145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2" descr="Buhar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412875"/>
            <a:ext cx="18462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3" descr="Sayfelmuluk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3789363"/>
            <a:ext cx="18462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4" descr="Jal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60350"/>
            <a:ext cx="18462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16"/>
          <p:cNvSpPr>
            <a:spLocks noChangeArrowheads="1"/>
          </p:cNvSpPr>
          <p:nvPr/>
        </p:nvSpPr>
        <p:spPr bwMode="auto">
          <a:xfrm>
            <a:off x="2484438" y="4135438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Сәлим Бохаров </a:t>
            </a:r>
          </a:p>
        </p:txBody>
      </p:sp>
      <p:sp>
        <p:nvSpPr>
          <p:cNvPr id="29703" name="Rectangle 18"/>
          <p:cNvSpPr>
            <a:spLocks noChangeArrowheads="1"/>
          </p:cNvSpPr>
          <p:nvPr/>
        </p:nvSpPr>
        <p:spPr bwMode="auto">
          <a:xfrm>
            <a:off x="6402388" y="6223000"/>
            <a:ext cx="258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Фоат Сәйфелмөлеков</a:t>
            </a:r>
            <a:r>
              <a:rPr lang="ru-RU"/>
              <a:t> </a:t>
            </a:r>
          </a:p>
        </p:txBody>
      </p:sp>
      <p:sp>
        <p:nvSpPr>
          <p:cNvPr id="29704" name="Rectangle 20"/>
          <p:cNvSpPr>
            <a:spLocks noChangeArrowheads="1"/>
          </p:cNvSpPr>
          <p:nvPr/>
        </p:nvSpPr>
        <p:spPr bwMode="auto">
          <a:xfrm>
            <a:off x="468313" y="2909888"/>
            <a:ext cx="161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Муса Җәлил</a:t>
            </a:r>
            <a:r>
              <a:rPr lang="ru-RU"/>
              <a:t> </a:t>
            </a:r>
          </a:p>
        </p:txBody>
      </p:sp>
      <p:sp>
        <p:nvSpPr>
          <p:cNvPr id="29705" name="Rectangle 21"/>
          <p:cNvSpPr>
            <a:spLocks noChangeArrowheads="1"/>
          </p:cNvSpPr>
          <p:nvPr/>
        </p:nvSpPr>
        <p:spPr bwMode="auto">
          <a:xfrm>
            <a:off x="4643438" y="5575300"/>
            <a:ext cx="181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Әхмәт Симаев </a:t>
            </a:r>
          </a:p>
        </p:txBody>
      </p:sp>
      <p:sp>
        <p:nvSpPr>
          <p:cNvPr id="29706" name="WordArt 23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724525" y="620713"/>
            <a:ext cx="24003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Җәлилчеләр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Batta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2133600"/>
            <a:ext cx="1814513" cy="2519363"/>
          </a:xfrm>
          <a:noFill/>
        </p:spPr>
      </p:pic>
      <p:pic>
        <p:nvPicPr>
          <p:cNvPr id="30723" name="Picture 8" descr="Hasan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357563"/>
            <a:ext cx="18462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3203575" y="4854575"/>
            <a:ext cx="2043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Габдулла Баттал</a:t>
            </a:r>
            <a:r>
              <a:rPr lang="ru-RU"/>
              <a:t> </a:t>
            </a:r>
          </a:p>
        </p:txBody>
      </p:sp>
      <p:sp>
        <p:nvSpPr>
          <p:cNvPr id="30725" name="Rectangle 13"/>
          <p:cNvSpPr>
            <a:spLocks noChangeArrowheads="1"/>
          </p:cNvSpPr>
          <p:nvPr/>
        </p:nvSpPr>
        <p:spPr bwMode="auto">
          <a:xfrm>
            <a:off x="5867400" y="6078538"/>
            <a:ext cx="197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Зиннәт Хәсәнов </a:t>
            </a:r>
          </a:p>
        </p:txBody>
      </p:sp>
      <p:sp>
        <p:nvSpPr>
          <p:cNvPr id="30726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7" name="Picture 16" descr="Shaba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620713"/>
            <a:ext cx="18319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17"/>
          <p:cNvSpPr>
            <a:spLocks noChangeArrowheads="1"/>
          </p:cNvSpPr>
          <p:nvPr/>
        </p:nvSpPr>
        <p:spPr bwMode="auto">
          <a:xfrm>
            <a:off x="611188" y="3429000"/>
            <a:ext cx="1843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Гариф Шабаев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4" descr="Kurma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18319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Bulat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997200"/>
            <a:ext cx="18827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Adnashev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484438" y="1844675"/>
            <a:ext cx="1814512" cy="2519363"/>
          </a:xfrm>
          <a:noFill/>
        </p:spPr>
      </p:pic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395288" y="2909888"/>
            <a:ext cx="1985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Гайнан Курмаш</a:t>
            </a:r>
            <a:r>
              <a:rPr lang="ru-RU"/>
              <a:t> </a:t>
            </a:r>
          </a:p>
        </p:txBody>
      </p:sp>
      <p:sp>
        <p:nvSpPr>
          <p:cNvPr id="31751" name="Rectangle 10"/>
          <p:cNvSpPr>
            <a:spLocks noChangeArrowheads="1"/>
          </p:cNvSpPr>
          <p:nvPr/>
        </p:nvSpPr>
        <p:spPr bwMode="auto">
          <a:xfrm>
            <a:off x="2555875" y="4422775"/>
            <a:ext cx="1836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Әхәт Аднашев</a:t>
            </a:r>
            <a:r>
              <a:rPr lang="ru-RU"/>
              <a:t> </a:t>
            </a:r>
          </a:p>
        </p:txBody>
      </p:sp>
      <p:sp>
        <p:nvSpPr>
          <p:cNvPr id="31752" name="Rectangle 11"/>
          <p:cNvSpPr>
            <a:spLocks noChangeArrowheads="1"/>
          </p:cNvSpPr>
          <p:nvPr/>
        </p:nvSpPr>
        <p:spPr bwMode="auto">
          <a:xfrm>
            <a:off x="4787900" y="5646738"/>
            <a:ext cx="173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Фуат Булатов </a:t>
            </a:r>
          </a:p>
        </p:txBody>
      </p:sp>
      <p:pic>
        <p:nvPicPr>
          <p:cNvPr id="31753" name="Picture 13" descr="Alis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3573463"/>
            <a:ext cx="18145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14"/>
          <p:cNvSpPr>
            <a:spLocks noChangeArrowheads="1"/>
          </p:cNvSpPr>
          <p:nvPr/>
        </p:nvSpPr>
        <p:spPr bwMode="auto">
          <a:xfrm>
            <a:off x="6948488" y="6237288"/>
            <a:ext cx="188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Абдулла Алиш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247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Равиль</dc:creator>
  <cp:lastModifiedBy>Равиль</cp:lastModifiedBy>
  <cp:revision>26</cp:revision>
  <dcterms:created xsi:type="dcterms:W3CDTF">2011-02-07T10:08:12Z</dcterms:created>
  <dcterms:modified xsi:type="dcterms:W3CDTF">2013-01-14T18:10:42Z</dcterms:modified>
</cp:coreProperties>
</file>