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C82D4-D702-4864-BAA2-180C76DFB45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BDBEB-CEBA-440D-98B9-267528648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Рисунки Вити </a:t>
            </a:r>
            <a:r>
              <a:rPr lang="ru-RU" dirty="0" err="1" smtClean="0"/>
              <a:t>Коробкова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BDBEB-CEBA-440D-98B9-2675286483A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851648" cy="2486044"/>
          </a:xfrm>
        </p:spPr>
        <p:txBody>
          <a:bodyPr/>
          <a:lstStyle/>
          <a:p>
            <a:r>
              <a:rPr lang="ru-RU" dirty="0" smtClean="0"/>
              <a:t>Витя Коробков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2786058"/>
            <a:ext cx="6459302" cy="2195078"/>
          </a:xfrm>
        </p:spPr>
        <p:txBody>
          <a:bodyPr/>
          <a:lstStyle/>
          <a:p>
            <a:r>
              <a:rPr lang="ru-RU" dirty="0" smtClean="0"/>
              <a:t> Презентация подготовлена учителем МБОУ СОШ № 20 г. Королева Московской области </a:t>
            </a:r>
            <a:r>
              <a:rPr lang="ru-RU" dirty="0" err="1" smtClean="0"/>
              <a:t>Геращенковой</a:t>
            </a:r>
            <a:r>
              <a:rPr lang="ru-RU" dirty="0" smtClean="0"/>
              <a:t> С.А.</a:t>
            </a:r>
            <a:endParaRPr lang="ru-RU" dirty="0"/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714752"/>
            <a:ext cx="2000264" cy="2970689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683px-ВП_Витя_Коробков_стенд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0"/>
            <a:ext cx="8429684" cy="6714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Дом в Феодосии, в котором жил Витя.</a:t>
            </a:r>
            <a:endParaRPr lang="ru-RU" sz="3600" dirty="0"/>
          </a:p>
        </p:txBody>
      </p:sp>
      <p:pic>
        <p:nvPicPr>
          <p:cNvPr id="4" name="Содержимое 3" descr="дом, в котором жил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5480" y="1935163"/>
            <a:ext cx="7042734" cy="46371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Памятная табличка на доме.</a:t>
            </a:r>
            <a:endParaRPr lang="ru-RU" dirty="0"/>
          </a:p>
        </p:txBody>
      </p:sp>
      <p:pic>
        <p:nvPicPr>
          <p:cNvPr id="4" name="Содержимое 3" descr="в.к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928802"/>
            <a:ext cx="7883235" cy="3776070"/>
          </a:xfrm>
          <a:prstGeom prst="snip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Вите </a:t>
            </a:r>
            <a:r>
              <a:rPr lang="ru-RU" dirty="0" err="1" smtClean="0"/>
              <a:t>Коробкову</a:t>
            </a:r>
            <a:endParaRPr lang="ru-RU" dirty="0"/>
          </a:p>
        </p:txBody>
      </p:sp>
      <p:pic>
        <p:nvPicPr>
          <p:cNvPr id="4" name="Содержимое 3" descr="0_697f2_a0d6820b_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928802"/>
            <a:ext cx="5000645" cy="3756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300px-ВП_памятник_Коробкову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785794"/>
            <a:ext cx="4407875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vitkorobko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14942" y="1643050"/>
            <a:ext cx="3143272" cy="4714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3998941" cy="64054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витя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3438" y="1357298"/>
            <a:ext cx="3643338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Содержимое 9" descr="витя коробков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214282" y="214290"/>
            <a:ext cx="4006429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ru-RU" dirty="0" smtClean="0"/>
              <a:t>Памятный значок.</a:t>
            </a:r>
            <a:endParaRPr lang="ru-RU" dirty="0"/>
          </a:p>
        </p:txBody>
      </p:sp>
      <p:pic>
        <p:nvPicPr>
          <p:cNvPr id="4" name="Содержимое 3" descr="в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357298"/>
            <a:ext cx="7072362" cy="53042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Книги о юном герое.</a:t>
            </a:r>
            <a:endParaRPr lang="ru-RU" dirty="0"/>
          </a:p>
        </p:txBody>
      </p:sp>
      <p:pic>
        <p:nvPicPr>
          <p:cNvPr id="5" name="Содержимое 4" descr="s7086503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2" y="1785926"/>
            <a:ext cx="3571900" cy="4750627"/>
          </a:xfrm>
        </p:spPr>
      </p:pic>
      <p:pic>
        <p:nvPicPr>
          <p:cNvPr id="6" name="Содержимое 5" descr="100000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1826377"/>
            <a:ext cx="2857520" cy="467918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48</Words>
  <PresentationFormat>Экран (4:3)</PresentationFormat>
  <Paragraphs>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Витя Коробков</vt:lpstr>
      <vt:lpstr>Слайд 2</vt:lpstr>
      <vt:lpstr>Дом в Феодосии, в котором жил Витя.</vt:lpstr>
      <vt:lpstr>Памятная табличка на доме.</vt:lpstr>
      <vt:lpstr>Памятник Вите Коробкову</vt:lpstr>
      <vt:lpstr>Слайд 6</vt:lpstr>
      <vt:lpstr>Слайд 7</vt:lpstr>
      <vt:lpstr>Памятный значок.</vt:lpstr>
      <vt:lpstr>Книги о юном герое.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Витя Коробков</dc:title>
  <dc:creator>Руки-Панда</dc:creator>
  <cp:lastModifiedBy>alex</cp:lastModifiedBy>
  <cp:revision>6</cp:revision>
  <dcterms:created xsi:type="dcterms:W3CDTF">2013-01-12T13:06:14Z</dcterms:created>
  <dcterms:modified xsi:type="dcterms:W3CDTF">2013-01-12T13:44:55Z</dcterms:modified>
</cp:coreProperties>
</file>