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7" r:id="rId8"/>
    <p:sldId id="261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CCF54B-2F95-48A4-B53E-65DB7F1B5F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0190CD-7301-49B9-AE17-7B5BBD2DF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5"/>
            <a:ext cx="7958166" cy="50006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/>
                </a:solidFill>
                <a:latin typeface="Book Antiqua" pitchFamily="18" charset="0"/>
              </a:rPr>
              <a:t>МОУ Большекарайская СОШ</a:t>
            </a:r>
            <a:endParaRPr lang="ru-RU" sz="2000" b="1" dirty="0">
              <a:solidFill>
                <a:schemeClr val="accent5"/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214554"/>
            <a:ext cx="728667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Комбинированные формы внеурочной деятельности </a:t>
            </a:r>
            <a:r>
              <a:rPr lang="ru-RU" sz="24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4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 изучении французского языка.</a:t>
            </a:r>
          </a:p>
          <a:p>
            <a:pPr algn="ctr"/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4429132"/>
            <a:ext cx="50006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600" b="1" cap="all" spc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Подготовила Беспамятнова В.Е.учитель французского языка первой категории МОУ Большекарайская СОШ</a:t>
            </a:r>
            <a:endParaRPr lang="ru-RU" sz="16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5921990"/>
            <a:ext cx="255928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21.12.2012</a:t>
            </a:r>
            <a:endParaRPr lang="ru-RU" b="1" cap="all" spc="0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3357562"/>
            <a:ext cx="2571768" cy="25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Мир французской музыки». </a:t>
            </a:r>
            <a:endParaRPr lang="ru-RU" dirty="0"/>
          </a:p>
        </p:txBody>
      </p:sp>
      <p:pic>
        <p:nvPicPr>
          <p:cNvPr id="4" name="Содержимое 3" descr="C:\Documents and Settings\Admin\Мои документы\Мои рисунки\школа\неделя фр.яз2\SAM_0709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Эффективная форма внеклассной работы - выпуск стенгазет. </a:t>
            </a:r>
            <a:endParaRPr lang="ru-RU" sz="2400" dirty="0"/>
          </a:p>
        </p:txBody>
      </p:sp>
      <p:pic>
        <p:nvPicPr>
          <p:cNvPr id="4" name="Содержимое 3" descr="C:\Documents and Settings\Admin\Мои документы\Мои рисунки\школа\неделя фр.яз2\SAM_0739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285860"/>
            <a:ext cx="2357454" cy="2214578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Мои документы\Мои рисунки\школа\неделя фр.яз2\SAM_0740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86117" y="1285861"/>
            <a:ext cx="2357454" cy="1714512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Мои документы\Мои рисунки\школа\неделя фр.яз2\SAM_0741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15074" y="1285860"/>
            <a:ext cx="2259920" cy="164171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Мои документы\Мои рисунки\школа\неделя фр.яз2\SAM_0742.JPG"/>
          <p:cNvPicPr/>
          <p:nvPr/>
        </p:nvPicPr>
        <p:blipFill>
          <a:blip r:embed="rId5" cstate="screen"/>
          <a:srcRect r="-91"/>
          <a:stretch>
            <a:fillRect/>
          </a:stretch>
        </p:blipFill>
        <p:spPr bwMode="auto">
          <a:xfrm>
            <a:off x="214282" y="3786190"/>
            <a:ext cx="2465733" cy="1718533"/>
          </a:xfrm>
          <a:prstGeom prst="flowChartAlternateProcess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C:\Documents and Settings\Admin\Мои документы\Мои рисунки\школа\неделя фр.яз2\SAM_0743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214678" y="3857628"/>
            <a:ext cx="2286016" cy="1428760"/>
          </a:xfrm>
          <a:prstGeom prst="flowChartAlternateProcess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C:\Documents and Settings\Admin\Мои документы\Мои рисунки\школа\неделя фр.яз2\SAM_0745.JPG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000760" y="3714752"/>
            <a:ext cx="2515428" cy="1761479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0"/>
          <a:ext cx="8725177" cy="640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59"/>
                <a:gridCol w="707364"/>
                <a:gridCol w="2200401"/>
                <a:gridCol w="2309064"/>
                <a:gridCol w="1895662"/>
                <a:gridCol w="1255527"/>
              </a:tblGrid>
              <a:tr h="80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№7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Место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Команда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Класс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Количество призовых мест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Количество благодарностей</a:t>
                      </a:r>
                    </a:p>
                  </a:txBody>
                  <a:tcPr marL="68580" marR="68580" marT="0" marB="0"/>
                </a:tc>
              </a:tr>
              <a:tr h="1189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Команда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«Бриз»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16 уч-ся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659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 место- 4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 место- 1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 место- 1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5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Команда «Бригантина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12учащихся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606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 место- 2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 место- 5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 место- 0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Команда «Белый парус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10 учащихся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704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 место- 2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 место- 0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 место-  4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4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Команда «Фрегат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14 учащихся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515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 место- 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 место- 1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 место- 3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5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Команда «Альфа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13 учащихся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463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 место- 2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 место-2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 место- 2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6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Команда «Каравелла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учащихся</a:t>
                      </a:r>
                      <a:endParaRPr lang="ru-RU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место- 6</a:t>
                      </a:r>
                    </a:p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место- 1</a:t>
                      </a:r>
                    </a:p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место- 1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658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Команда «Морекорабли»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 ученицы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 место- 2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 место- 2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 место- 2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214290"/>
            <a:ext cx="584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Итоги недели французского языка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6501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u="sng" dirty="0" smtClean="0"/>
              <a:t>Внеклассная работа по иностранному языку </a:t>
            </a:r>
            <a:r>
              <a:rPr lang="ru-RU" dirty="0" smtClean="0"/>
              <a:t>имеет большое общеобразовательное, воспитательное и развивающее значение.</a:t>
            </a:r>
            <a:br>
              <a:rPr lang="ru-RU" dirty="0" smtClean="0"/>
            </a:br>
            <a:r>
              <a:rPr lang="ru-RU" dirty="0" smtClean="0"/>
              <a:t>Эта работа не только углубляет и расширяет знание иностранного языка, но и способствует также расширению культурного кругозора, эрудиции школьников, развитию их творческой активности, духовно-нравственной сферы, эстетических вкусов и, как следствие, повышает мотивацию к изучению языка и культуры другой страны и сквозь призму этих знаний более активно осваивать культуру своей страны</a:t>
            </a:r>
            <a:r>
              <a:rPr lang="ru-RU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школа\учителя\IMG_11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56" y="214290"/>
            <a:ext cx="2714644" cy="2036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18228"/>
            <a:ext cx="628651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Всем известно, какую важную роль имеет знание иностранных языков в современном обществе.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Несомненно, английский язык занимает первые позиции в мире и становится все более и более международным языком. Он необходим в современной жизни. Поэтому деятельность учителей французского языка в современной школе,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заключается в создании условий для реализации следующих направлений деятельности: формирование интереса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учащихся к французскому языку в процессе урочной и внеклассной деятельности через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 обучения; работа с родителями, формирующая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заинтересованность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изучении их детьми французского языка через просветительскую деятельность.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47214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постоянно действующие внеклассные занятия</a:t>
            </a:r>
            <a:r>
              <a:rPr lang="ru-RU" dirty="0" smtClean="0"/>
              <a:t> (кружки, факультативные занятия, клубы, журналы, стенная печать, информационный стенд), работающие в течение всего учебного года; </a:t>
            </a:r>
          </a:p>
          <a:p>
            <a:pPr algn="just"/>
            <a:r>
              <a:rPr lang="ru-RU" b="1" dirty="0" smtClean="0"/>
              <a:t> эпизодические</a:t>
            </a:r>
            <a:r>
              <a:rPr lang="ru-RU" dirty="0" smtClean="0"/>
              <a:t> (викторины, конкурсы, турниры знатоков интеллектуальные марафоны, олимпиады, </a:t>
            </a:r>
            <a:r>
              <a:rPr lang="ru-RU" dirty="0" err="1" smtClean="0"/>
              <a:t>КВНы</a:t>
            </a:r>
            <a:r>
              <a:rPr lang="ru-RU" dirty="0" smtClean="0"/>
              <a:t>,);</a:t>
            </a:r>
          </a:p>
          <a:p>
            <a:r>
              <a:rPr lang="ru-RU" b="1" dirty="0" smtClean="0"/>
              <a:t> комбинированные формы внеурочной работы</a:t>
            </a:r>
            <a:r>
              <a:rPr lang="ru-RU" dirty="0" smtClean="0"/>
              <a:t> –  Предметная неделя .В её состав входят обычно конкурсы, доклады, викторины, лекции, беседы, вечера и много другого.</a:t>
            </a:r>
          </a:p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289630"/>
            <a:ext cx="857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Виды внеклассной работы по иностранному языку необычайно многообразны. Они делятся на три большие группы: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181540"/>
          <a:ext cx="8429684" cy="534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316"/>
                <a:gridCol w="6204269"/>
                <a:gridCol w="944099"/>
              </a:tblGrid>
              <a:tr h="390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/>
                          <a:ea typeface="Calibri"/>
                          <a:cs typeface="Times New Roman"/>
                        </a:rPr>
                        <a:t>09.03.11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noProof="0" dirty="0" smtClean="0">
                          <a:latin typeface="Times New Roman"/>
                          <a:ea typeface="Calibri"/>
                          <a:cs typeface="Times New Roman"/>
                        </a:rPr>
                        <a:t>L’ouvert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de la </a:t>
                      </a:r>
                      <a:r>
                        <a:rPr lang="fr-BE" sz="1800" noProof="0" dirty="0" smtClean="0">
                          <a:latin typeface="Times New Roman"/>
                          <a:ea typeface="Calibri"/>
                          <a:cs typeface="Times New Roman"/>
                        </a:rPr>
                        <a:t>semaine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fr-FR" sz="1800" dirty="0" smtClean="0">
                          <a:latin typeface="Times New Roman"/>
                          <a:ea typeface="Calibri"/>
                          <a:cs typeface="Times New Roman"/>
                        </a:rPr>
                        <a:t>Concours </a:t>
                      </a:r>
                      <a:r>
                        <a:rPr lang="fr-FR" sz="1800" dirty="0">
                          <a:latin typeface="Times New Roman"/>
                          <a:ea typeface="Calibri"/>
                          <a:cs typeface="Times New Roman"/>
                        </a:rPr>
                        <a:t>de lecteurs des poesies françaises.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/>
                          <a:ea typeface="Calibri"/>
                          <a:cs typeface="Times New Roman"/>
                        </a:rPr>
                        <a:t>5-7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10.03.11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Calibri"/>
                          <a:cs typeface="Times New Roman"/>
                        </a:rPr>
                        <a:t>Concours d’interpètes des poésies françaises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Bookman Old Style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-11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/>
                          <a:ea typeface="Calibri"/>
                          <a:cs typeface="Times New Roman"/>
                        </a:rPr>
                        <a:t>11.03.11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/>
                          <a:ea typeface="Calibri"/>
                          <a:cs typeface="Times New Roman"/>
                        </a:rPr>
                        <a:t>Jeu des mots croisés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5-7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11.03.11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libri"/>
                          <a:cs typeface="Times New Roman"/>
                        </a:rPr>
                        <a:t>Concours « Connaissez-vous la France ?»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8– 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6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/>
                          <a:ea typeface="Calibri"/>
                          <a:cs typeface="Times New Roman"/>
                        </a:rPr>
                        <a:t>14.03.11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libri"/>
                          <a:cs typeface="Times New Roman"/>
                        </a:rPr>
                        <a:t>Concours des maquettes « Curiosités de la France 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libri"/>
                          <a:cs typeface="Times New Roman"/>
                        </a:rPr>
                        <a:t>Concours des présentations </a:t>
                      </a:r>
                      <a:r>
                        <a:rPr lang="fr-FR" sz="1800">
                          <a:latin typeface="Bookman Old Style"/>
                          <a:ea typeface="Calibri"/>
                          <a:cs typeface="Times New Roman"/>
                        </a:rPr>
                        <a:t>« Le jour de la Francophonie 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5-11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6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15.03.11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Times New Roman"/>
                        </a:rPr>
                        <a:t>Concours des journaux muraux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libri"/>
                          <a:cs typeface="Times New Roman"/>
                        </a:rPr>
                        <a:t>«  Vive le Français 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/>
                          <a:ea typeface="Calibri"/>
                          <a:cs typeface="Times New Roman"/>
                        </a:rPr>
                        <a:t>5-11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15.03.11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Bookman Old Style"/>
                          <a:ea typeface="Calibri"/>
                          <a:cs typeface="Times New Roman"/>
                        </a:rPr>
                        <a:t>Grande fête de la musique française (concert 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/>
                          <a:ea typeface="Calibri"/>
                          <a:cs typeface="Times New Roman"/>
                        </a:rPr>
                        <a:t>5-11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man Old Style"/>
                          <a:ea typeface="Calibri"/>
                          <a:cs typeface="Times New Roman"/>
                        </a:rPr>
                        <a:t>21.03.11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Bookman Old Style"/>
                          <a:ea typeface="Calibri"/>
                          <a:cs typeface="Times New Roman"/>
                        </a:rPr>
                        <a:t>Attribution de diplomes aux gagnants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Bookman Old Style"/>
                          <a:ea typeface="Calibri"/>
                          <a:cs typeface="Times New Roman"/>
                        </a:rPr>
                        <a:t>Tous</a:t>
                      </a:r>
                      <a:r>
                        <a:rPr lang="en-US" sz="1800" dirty="0">
                          <a:latin typeface="Bookman Old Style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28604"/>
            <a:ext cx="3571868" cy="439718"/>
          </a:xfrm>
        </p:spPr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Утверждаю :</a:t>
            </a:r>
            <a:br>
              <a:rPr lang="ru-RU" sz="1300" dirty="0" smtClean="0"/>
            </a:br>
            <a:r>
              <a:rPr lang="ru-RU" sz="1300" dirty="0" smtClean="0"/>
              <a:t>директор школы  </a:t>
            </a:r>
            <a:r>
              <a:rPr lang="ru-RU" sz="1300" dirty="0" err="1" smtClean="0"/>
              <a:t>_____Давыдов</a:t>
            </a:r>
            <a:r>
              <a:rPr lang="ru-RU" sz="1300" dirty="0" smtClean="0"/>
              <a:t>  В.М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071802" y="327312"/>
            <a:ext cx="58579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CHERS ÉLÈVES!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PRENEZ PART AUX CONCOURS DE LA LANGUE FRANÇAISE QUI VONT AVOIR LIEU DANS NOTRE ĖCOLE DE 9 Á 15 MARS. LES MEILLEURS VONT ÊTRE RÉCOMPENSÉS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onstantia" pitchFamily="18" charset="0"/>
              </a:rPr>
              <a:t>Первый день- открытие и конкурс чтецов 4-7классов</a:t>
            </a:r>
            <a:endParaRPr lang="ru-RU" sz="2400" dirty="0">
              <a:solidFill>
                <a:srgbClr val="0070C0"/>
              </a:solidFill>
              <a:latin typeface="Constantia" pitchFamily="18" charset="0"/>
            </a:endParaRPr>
          </a:p>
        </p:txBody>
      </p:sp>
      <p:pic>
        <p:nvPicPr>
          <p:cNvPr id="5121" name="Picture 1" descr="C:\Documents and Settings\Admin\Мои документы\Мои рисунки\школа\неделя фр.яз2\SAM_06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142983"/>
            <a:ext cx="1785918" cy="2381223"/>
          </a:xfrm>
          <a:prstGeom prst="teardrop">
            <a:avLst/>
          </a:prstGeom>
          <a:noFill/>
        </p:spPr>
      </p:pic>
      <p:pic>
        <p:nvPicPr>
          <p:cNvPr id="5122" name="Picture 2" descr="C:\Documents and Settings\Admin\Мои документы\Мои рисунки\школа\неделя фр.яз2\SAM_065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28794" y="1285860"/>
            <a:ext cx="1768091" cy="2357454"/>
          </a:xfrm>
          <a:prstGeom prst="teardrop">
            <a:avLst/>
          </a:prstGeom>
          <a:noFill/>
        </p:spPr>
      </p:pic>
      <p:pic>
        <p:nvPicPr>
          <p:cNvPr id="7" name="Рисунок 6" descr="C:\Documents and Settings\Admin\Мои документы\Мои рисунки\школа\неделя фр.яз2\SAM_065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00430" y="1285860"/>
            <a:ext cx="1857388" cy="2214578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Мои документы\Мои рисунки\школа\неделя фр.яз2\SAM_0658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43504" y="1357298"/>
            <a:ext cx="1643074" cy="2214578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Admin\Мои документы\Мои рисунки\школа\неделя фр.яз2\SAM_0659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643702" y="1357298"/>
            <a:ext cx="1643074" cy="2143140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Admin\Мои документы\Мои рисунки\школа\неделя фр.яз2\SAM_0661.JPG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214546" y="3571876"/>
            <a:ext cx="3762907" cy="2822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5793001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Мастерство литературного перевода показали ученики 8-11 классов. Одно стихотворение на французском языке, а какие разные переводы представили ребята. Жюри, в составе замдиректора по УВ  Нижниковой Н.И., учителей русского языка  и литературы Швецовой В.В. и Степановой Н.Н., высоко оценило конкурсантов. </a:t>
            </a:r>
            <a:endParaRPr lang="ru-RU" sz="2400" dirty="0"/>
          </a:p>
        </p:txBody>
      </p:sp>
      <p:pic>
        <p:nvPicPr>
          <p:cNvPr id="6" name="Рисунок 5" descr="C:\Documents and Settings\Admin\Мои документы\Мои рисунки\школа\неделя фр.яз2\SAM_066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28860" y="3214686"/>
            <a:ext cx="4266395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721563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/>
              <a:t>МАМА.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Мама, милая моя,</a:t>
            </a:r>
          </a:p>
          <a:p>
            <a:pPr>
              <a:buNone/>
            </a:pPr>
            <a:r>
              <a:rPr lang="ru-RU" dirty="0" smtClean="0"/>
              <a:t>Как же я люблю тебя!</a:t>
            </a:r>
          </a:p>
          <a:p>
            <a:pPr>
              <a:buNone/>
            </a:pPr>
            <a:r>
              <a:rPr lang="ru-RU" dirty="0" smtClean="0"/>
              <a:t>И, целуя твои руки,</a:t>
            </a:r>
          </a:p>
          <a:p>
            <a:pPr>
              <a:buNone/>
            </a:pPr>
            <a:r>
              <a:rPr lang="ru-RU" dirty="0" smtClean="0"/>
              <a:t>Вижу я, как ты в ночи</a:t>
            </a:r>
          </a:p>
          <a:p>
            <a:pPr>
              <a:buNone/>
            </a:pPr>
            <a:r>
              <a:rPr lang="ru-RU" dirty="0" smtClean="0"/>
              <a:t>Колыбель мою качаешь:</a:t>
            </a:r>
          </a:p>
          <a:p>
            <a:pPr>
              <a:buNone/>
            </a:pPr>
            <a:r>
              <a:rPr lang="ru-RU" dirty="0" smtClean="0"/>
              <a:t> -Спи, дочурочка, усни!</a:t>
            </a:r>
          </a:p>
          <a:p>
            <a:pPr>
              <a:buNone/>
            </a:pPr>
            <a:r>
              <a:rPr lang="ru-RU" dirty="0" smtClean="0"/>
              <a:t>Мои первые по жизни, </a:t>
            </a:r>
          </a:p>
          <a:p>
            <a:pPr>
              <a:buNone/>
            </a:pPr>
            <a:r>
              <a:rPr lang="ru-RU" dirty="0" smtClean="0"/>
              <a:t>Пусть не ловкие шаги, </a:t>
            </a:r>
          </a:p>
          <a:p>
            <a:pPr>
              <a:buNone/>
            </a:pPr>
            <a:r>
              <a:rPr lang="ru-RU" dirty="0" smtClean="0"/>
              <a:t>Ты с любовью поправляла,</a:t>
            </a:r>
          </a:p>
          <a:p>
            <a:pPr>
              <a:buNone/>
            </a:pPr>
            <a:r>
              <a:rPr lang="ru-RU" dirty="0" smtClean="0"/>
              <a:t>-Прямо доченька иди…</a:t>
            </a:r>
          </a:p>
          <a:p>
            <a:pPr>
              <a:buNone/>
            </a:pPr>
            <a:r>
              <a:rPr lang="ru-RU" dirty="0" smtClean="0"/>
              <a:t>Все, что есть во мне святого,</a:t>
            </a:r>
          </a:p>
          <a:p>
            <a:pPr>
              <a:buNone/>
            </a:pPr>
            <a:r>
              <a:rPr lang="ru-RU" dirty="0" smtClean="0"/>
              <a:t>Это только для тебя!</a:t>
            </a:r>
          </a:p>
          <a:p>
            <a:pPr>
              <a:buNone/>
            </a:pPr>
            <a:r>
              <a:rPr lang="ru-RU" dirty="0" smtClean="0"/>
              <a:t>Ты всю жизнь мне посвятила,</a:t>
            </a:r>
          </a:p>
          <a:p>
            <a:pPr>
              <a:buNone/>
            </a:pPr>
            <a:r>
              <a:rPr lang="ru-RU" dirty="0" smtClean="0"/>
              <a:t>Мама , милая моя.</a:t>
            </a:r>
          </a:p>
          <a:p>
            <a:pPr>
              <a:buNone/>
            </a:pPr>
            <a:r>
              <a:rPr lang="ru-RU" dirty="0" smtClean="0"/>
              <a:t>Я хочу, чтоб ты гордилась</a:t>
            </a:r>
          </a:p>
          <a:p>
            <a:pPr>
              <a:buNone/>
            </a:pPr>
            <a:r>
              <a:rPr lang="ru-RU" dirty="0" smtClean="0"/>
              <a:t>Своей дочкой, ну а я </a:t>
            </a:r>
          </a:p>
          <a:p>
            <a:pPr>
              <a:buNone/>
            </a:pPr>
            <a:r>
              <a:rPr lang="ru-RU" dirty="0" smtClean="0"/>
              <a:t>Постараюсь в этой жизни </a:t>
            </a:r>
          </a:p>
          <a:p>
            <a:pPr>
              <a:buNone/>
            </a:pPr>
            <a:r>
              <a:rPr lang="ru-RU" dirty="0" smtClean="0"/>
              <a:t>Быть достойною тебя.</a:t>
            </a:r>
          </a:p>
          <a:p>
            <a:pPr>
              <a:buNone/>
            </a:pPr>
            <a:r>
              <a:rPr lang="ru-RU" b="1" dirty="0" smtClean="0"/>
              <a:t> Кутовая Нина -10 класс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3439" y="285728"/>
            <a:ext cx="42862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МАМОЧКА МОЯ.</a:t>
            </a:r>
            <a:endParaRPr lang="ru-RU" dirty="0"/>
          </a:p>
          <a:p>
            <a:r>
              <a:rPr lang="ru-RU" dirty="0"/>
              <a:t>Маму я очень люблю</a:t>
            </a:r>
          </a:p>
          <a:p>
            <a:r>
              <a:rPr lang="ru-RU" dirty="0"/>
              <a:t>За то, что жизнь посвятила мне свою.</a:t>
            </a:r>
          </a:p>
          <a:p>
            <a:r>
              <a:rPr lang="ru-RU" dirty="0"/>
              <a:t>Я буду любить родную,</a:t>
            </a:r>
          </a:p>
          <a:p>
            <a:r>
              <a:rPr lang="ru-RU" dirty="0"/>
              <a:t>Долгую жизнь мою.</a:t>
            </a:r>
          </a:p>
          <a:p>
            <a:r>
              <a:rPr lang="ru-RU" dirty="0"/>
              <a:t>Меня лечила она,</a:t>
            </a:r>
          </a:p>
          <a:p>
            <a:r>
              <a:rPr lang="ru-RU" dirty="0"/>
              <a:t>Когда я совсем маленькая была.</a:t>
            </a:r>
          </a:p>
          <a:p>
            <a:r>
              <a:rPr lang="ru-RU" dirty="0"/>
              <a:t>Колыбель мою качала,</a:t>
            </a:r>
          </a:p>
          <a:p>
            <a:r>
              <a:rPr lang="ru-RU" dirty="0"/>
              <a:t>Дыханье </a:t>
            </a:r>
            <a:r>
              <a:rPr lang="ru-RU" dirty="0" err="1"/>
              <a:t>затая</a:t>
            </a:r>
            <a:r>
              <a:rPr lang="ru-RU" dirty="0"/>
              <a:t>.</a:t>
            </a:r>
          </a:p>
          <a:p>
            <a:r>
              <a:rPr lang="ru-RU" dirty="0"/>
              <a:t>Учила ходить шаг за шагом,</a:t>
            </a:r>
          </a:p>
          <a:p>
            <a:r>
              <a:rPr lang="ru-RU" dirty="0"/>
              <a:t>За руку крепко держа.</a:t>
            </a:r>
          </a:p>
          <a:p>
            <a:r>
              <a:rPr lang="ru-RU" dirty="0"/>
              <a:t>Любить её буду сильно,</a:t>
            </a:r>
          </a:p>
          <a:p>
            <a:r>
              <a:rPr lang="ru-RU" dirty="0"/>
              <a:t>До смерти любовь донесу.</a:t>
            </a:r>
          </a:p>
          <a:p>
            <a:r>
              <a:rPr lang="ru-RU" dirty="0"/>
              <a:t>Пусть она будет счастлива </a:t>
            </a:r>
          </a:p>
          <a:p>
            <a:r>
              <a:rPr lang="ru-RU" dirty="0"/>
              <a:t>Долгую жизнь свою.</a:t>
            </a:r>
          </a:p>
          <a:p>
            <a:r>
              <a:rPr lang="ru-RU" b="1" dirty="0"/>
              <a:t>        </a:t>
            </a:r>
            <a:r>
              <a:rPr lang="ru-RU" b="1" dirty="0" smtClean="0"/>
              <a:t>Новокрещенова </a:t>
            </a:r>
            <a:r>
              <a:rPr lang="ru-RU" b="1" dirty="0"/>
              <a:t>Оксана-8класс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291"/>
            <a:ext cx="8358246" cy="3714776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КВН « Занимательный французский язык» между 5-7 классами. </a:t>
            </a:r>
            <a:endParaRPr lang="ru-RU" b="1" u="sng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C:\Documents and Settings\Admin\Мои документы\Мои рисунки\школа\неделя фр.яз2\SAM_066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214422"/>
            <a:ext cx="3071834" cy="2571768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Documents and Settings\Admin\Мои документы\Мои рисунки\школа\неделя фр.яз2\SAM_066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1285860"/>
            <a:ext cx="3225462" cy="2428892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Documents and Settings\Admin\Мои документы\Мои рисунки\школа\неделя фр.яз2\SAM_066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00364" y="3786190"/>
            <a:ext cx="2607990" cy="2224183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500166" y="414338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5класс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6572272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7класс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4429132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Макеты достопримечательностей Франции </a:t>
            </a:r>
            <a:endParaRPr lang="ru-RU" dirty="0"/>
          </a:p>
        </p:txBody>
      </p:sp>
      <p:pic>
        <p:nvPicPr>
          <p:cNvPr id="4" name="Содержимое 3" descr="C:\Documents and Settings\Admin\Мои документы\Мои рисунки\школа\неделя фр.яз2\SAM_0735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000108"/>
            <a:ext cx="1928826" cy="2882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Documents and Settings\Admin\Мои документы\Мои рисунки\школа\неделя фр.яз2\SAM_073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28926" y="1357298"/>
            <a:ext cx="200026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Documents and Settings\Admin\Мои документы\Мои рисунки\школа\неделя фр.яз2\SAM_074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29388" y="1071546"/>
            <a:ext cx="1916129" cy="2554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14282" y="385762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Дзарахохова</a:t>
            </a:r>
            <a:r>
              <a:rPr lang="ru-RU" dirty="0" smtClean="0"/>
              <a:t> А.11кл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3929066"/>
            <a:ext cx="221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Тарасова Е.10кл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3714752"/>
            <a:ext cx="283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Перегудов А.7 </a:t>
            </a:r>
            <a:r>
              <a:rPr lang="ru-RU" dirty="0" err="1" smtClean="0"/>
              <a:t>кл</a:t>
            </a:r>
            <a:endParaRPr lang="ru-RU" dirty="0"/>
          </a:p>
        </p:txBody>
      </p:sp>
      <p:pic>
        <p:nvPicPr>
          <p:cNvPr id="10" name="Рисунок 9" descr="C:\Documents and Settings\Admin\Мои документы\Мои рисунки\школа\неделя фр.яз2\SAM_0746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429256" y="4143380"/>
            <a:ext cx="1750115" cy="2333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572264" y="607220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Мухортова И.6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" name="Рисунок 12" descr="C:\Documents and Settings\Admin\Мои документы\Мои рисунки\школа\неделя фр.яз2\SAM_0707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0034" y="4429132"/>
            <a:ext cx="2571768" cy="1986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593</Words>
  <Application>Microsoft Office PowerPoint</Application>
  <PresentationFormat>Экран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МОУ Большекарайская СОШ</vt:lpstr>
      <vt:lpstr>Слайд 2</vt:lpstr>
      <vt:lpstr>Слайд 3</vt:lpstr>
      <vt:lpstr>       Утверждаю : директор школы  _____Давыдов  В.М.     </vt:lpstr>
      <vt:lpstr>Первый день- открытие и конкурс чтецов 4-7классов</vt:lpstr>
      <vt:lpstr>Слайд 6</vt:lpstr>
      <vt:lpstr>Слайд 7</vt:lpstr>
      <vt:lpstr>Слайд 8</vt:lpstr>
      <vt:lpstr>Макеты достопримечательностей Франции </vt:lpstr>
      <vt:lpstr>« Мир французской музыки». </vt:lpstr>
      <vt:lpstr>Эффективная форма внеклассной работы - выпуск стенгазет. 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Большекарайская СОШ</dc:title>
  <dc:creator>Admin</dc:creator>
  <cp:lastModifiedBy>Admin</cp:lastModifiedBy>
  <cp:revision>20</cp:revision>
  <dcterms:created xsi:type="dcterms:W3CDTF">2011-12-20T16:09:32Z</dcterms:created>
  <dcterms:modified xsi:type="dcterms:W3CDTF">2013-01-09T21:44:46Z</dcterms:modified>
</cp:coreProperties>
</file>