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78" r:id="rId3"/>
    <p:sldId id="271" r:id="rId4"/>
    <p:sldId id="261" r:id="rId5"/>
    <p:sldId id="268" r:id="rId6"/>
    <p:sldId id="269" r:id="rId7"/>
    <p:sldId id="262" r:id="rId8"/>
    <p:sldId id="270" r:id="rId9"/>
    <p:sldId id="260" r:id="rId10"/>
    <p:sldId id="274" r:id="rId11"/>
    <p:sldId id="276" r:id="rId12"/>
    <p:sldId id="264" r:id="rId13"/>
    <p:sldId id="277" r:id="rId14"/>
    <p:sldId id="272" r:id="rId15"/>
    <p:sldId id="267" r:id="rId16"/>
    <p:sldId id="266" r:id="rId17"/>
    <p:sldId id="26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D4F9FE"/>
    <a:srgbClr val="800000"/>
    <a:srgbClr val="99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F6B22-7DC5-48C7-BB30-B074AAFDA601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FE358-75A2-47FB-AA57-FD9941BB8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340AC1-6C80-4444-839B-4D0773532B1A}" type="datetimeFigureOut">
              <a:rPr lang="ru-RU" smtClean="0"/>
              <a:pPr/>
              <a:t>16.12.2012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51F70CC-AA67-4A47-91B5-78326809C8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museum.ru/alb/image.asp?446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museum.ru/alb/image.asp?447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museum.ru/alb/image.asp?447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useum.ru/alb/image.asp?447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hkolazhizni.ru/img/content/i38/38658_or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livkor.com/uploads/posts/2009-09/1252422671_pril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useum.ru/alb/image.asp?44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6"/>
            <a:ext cx="7671331" cy="267765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p3d extrusionH="57150">
              <a:bevelT w="69850" h="38100" prst="cross"/>
            </a:sp3d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Подвиг 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Ивана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Сусанина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214422"/>
            <a:ext cx="4522392" cy="452431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России 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верные 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сыны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2" descr="Герб Российской Фед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1"/>
            <a:ext cx="4500594" cy="542928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300" endPos="5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 rot="10800000" flipH="1" flipV="1">
            <a:off x="5903640" y="5661248"/>
            <a:ext cx="324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Выполнила Чанцева С.А.,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Учитель МБОУ ООШ с.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Пылковка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Балаковского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района, </a:t>
            </a: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Саратовской области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px-Susa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500042"/>
            <a:ext cx="4143404" cy="5786478"/>
          </a:xfrm>
          <a:prstGeom prst="snip1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734342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5675080" cy="23083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Памятник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Ивану Сусанину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1967 год. Кострома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28660" y="0"/>
            <a:ext cx="7085850" cy="280076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Церковь </a:t>
            </a:r>
          </a:p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Воскресения Христова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Музей подвига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Ивана Сусанина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714752"/>
            <a:ext cx="39858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Райцентр Сусанино </a:t>
            </a:r>
          </a:p>
          <a:p>
            <a:r>
              <a:rPr lang="ru-RU" sz="2800" b="1" dirty="0" smtClean="0"/>
              <a:t>(бывшее </a:t>
            </a:r>
            <a:r>
              <a:rPr lang="ru-RU" sz="2800" b="1" dirty="0" err="1" smtClean="0"/>
              <a:t>Молвитино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5" name="Рисунок 4" descr="http://www.museum.ru/img.asp?446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571900" cy="5143536"/>
          </a:xfrm>
          <a:prstGeom prst="snip2Same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useum.ru/img.asp?447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5643570" cy="4429156"/>
          </a:xfrm>
          <a:prstGeom prst="round2Diag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://www.museum.ru/img.asp?447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4000496" cy="2786058"/>
          </a:xfrm>
          <a:prstGeom prst="round2Diag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643570" y="500042"/>
            <a:ext cx="3800849" cy="2554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Экспозиция,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посвященная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подвигу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Сусанина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214950"/>
            <a:ext cx="4415248" cy="132343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Сабля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польского воина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hkolazhizni.ru/img/content/i38/38660_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28604"/>
            <a:ext cx="5429288" cy="5286412"/>
          </a:xfrm>
          <a:prstGeom prst="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1285860"/>
            <a:ext cx="184731" cy="5847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643446"/>
            <a:ext cx="4972643" cy="203132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Скотти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М.И.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Иван Сусанин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1851 год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hkolazhizni.ru/img/content/i38/38659_o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72494" cy="5786478"/>
          </a:xfrm>
          <a:prstGeom prst="round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6334780"/>
            <a:ext cx="7776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Хромолитография В.В. Васильева. 1886 год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айл:Susanin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5929354"/>
          </a:xfrm>
          <a:prstGeom prst="round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0"/>
            <a:ext cx="8056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«Гибель Сусанина»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6334780"/>
            <a:ext cx="2937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картина 19 века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museum.ru/img.asp?44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7572428" cy="5500726"/>
          </a:xfrm>
          <a:prstGeom prst="snip1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184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4486" y="214290"/>
            <a:ext cx="184731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3485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Баранов А.П.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3911" y="0"/>
            <a:ext cx="5710089" cy="21236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«Подвиг</a:t>
            </a:r>
          </a:p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И. Сусанина»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аюстов М.В. Иван Сусанин. 2003 г. 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ound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o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ound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Что же на самом деле совершил Иван Сусанин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5143536" cy="4071966"/>
          </a:xfrm>
          <a:prstGeom prst="snip2Diag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3143208" y="2286000"/>
            <a:ext cx="6000792" cy="4572000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 algn="ctr">
              <a:buNone/>
            </a:pP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2149019"/>
            <a:ext cx="6647654" cy="470898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Тот,</a:t>
            </a:r>
          </a:p>
          <a:p>
            <a:pPr algn="ctr">
              <a:buNone/>
            </a:pP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кто не помнит </a:t>
            </a:r>
          </a:p>
          <a:p>
            <a:pPr algn="ctr">
              <a:buNone/>
            </a:pP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своих предков, </a:t>
            </a:r>
          </a:p>
          <a:p>
            <a:pPr algn="ctr">
              <a:buNone/>
            </a:pP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знает себя…</a:t>
            </a:r>
          </a:p>
          <a:p>
            <a:pPr algn="ctr">
              <a:buNone/>
            </a:pP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А.И. Никитин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мутное время. Подвиг И.О. Сусанин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3929090" cy="5357850"/>
          </a:xfrm>
          <a:prstGeom prst="round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14612" y="285728"/>
            <a:ext cx="6836231" cy="258532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Царь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Михаил Федорович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Романов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429000"/>
            <a:ext cx="4357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Избран  на  царство </a:t>
            </a:r>
          </a:p>
          <a:p>
            <a:pPr algn="ctr"/>
            <a:r>
              <a:rPr lang="ru-RU" sz="3200" b="1" dirty="0" smtClean="0"/>
              <a:t>21 февраля  1613 года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hkolazhizni.ru/img/content/i38/38661_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429552" cy="5072098"/>
          </a:xfrm>
          <a:prstGeom prst="round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86454"/>
            <a:ext cx="8626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Ипатьевский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монастырь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пуск к гати. Геокешинг"/>
          <p:cNvPicPr>
            <a:picLocks noGrp="1"/>
          </p:cNvPicPr>
          <p:nvPr>
            <p:ph idx="1"/>
          </p:nvPr>
        </p:nvPicPr>
        <p:blipFill>
          <a:blip r:embed="rId2" cstate="print"/>
          <a:srcRect b="14574"/>
          <a:stretch>
            <a:fillRect/>
          </a:stretch>
        </p:blipFill>
        <p:spPr bwMode="auto">
          <a:xfrm>
            <a:off x="428596" y="428604"/>
            <a:ext cx="8286808" cy="6143668"/>
          </a:xfrm>
          <a:prstGeom prst="round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5137304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Чистое болото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72140"/>
            <a:ext cx="8813182" cy="95410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 противоположных берегах огромного болота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находятся села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Домнино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и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Юсупово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Алтарь у места гибели Сусанина. Геокешин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7072362" cy="4857784"/>
          </a:xfrm>
          <a:prstGeom prst="snip2Same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285728"/>
            <a:ext cx="184731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8271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42852"/>
            <a:ext cx="6867457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Место захоронения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Сусанина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cene3d>
            <a:camera prst="isometricOffAxis1Right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www.museum.ru/img.asp?447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28"/>
            <a:ext cx="4431376" cy="6215106"/>
          </a:xfrm>
          <a:prstGeom prst="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isometricOffAxis1Righ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357158" y="857232"/>
            <a:ext cx="6101477" cy="141577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Церковь Успения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село </a:t>
            </a:r>
            <a:r>
              <a:rPr lang="ru-RU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Домнино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ид от Успенской церкви. Геокешин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560000" cy="5400000"/>
          </a:xfrm>
          <a:prstGeom prst="round2Diag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500306"/>
            <a:ext cx="4357686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Представляет  собой высокий столб, увенчанный бюстом царя Михаила, и склоненную перед ним фигуру национального героя, на пьедестале  — барельеф  с изображением гибели Сусанина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sus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571480"/>
            <a:ext cx="3991372" cy="5786478"/>
          </a:xfrm>
          <a:prstGeom prst="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8926" y="0"/>
            <a:ext cx="6433108" cy="243143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Монумент,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посвященный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подвигу Ивана Сусанина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1851 год. Кострома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639</TotalTime>
  <Words>156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Чанцева</dc:creator>
  <cp:lastModifiedBy>Чанцева</cp:lastModifiedBy>
  <cp:revision>61</cp:revision>
  <dcterms:created xsi:type="dcterms:W3CDTF">2009-11-05T16:13:58Z</dcterms:created>
  <dcterms:modified xsi:type="dcterms:W3CDTF">2012-12-16T12:07:19Z</dcterms:modified>
</cp:coreProperties>
</file>