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13DACD-CBDF-41F9-8A07-9D69CE2F4B9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153190-71A9-48D7-8462-8AC0B14CD5C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«Познаем народы России и мира – познаем себя»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«Славяне Восточной Европы » (русские, украинцы, белорусы)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</a:t>
            </a:r>
            <a:r>
              <a:rPr lang="ru-RU" sz="3200" dirty="0" smtClean="0">
                <a:solidFill>
                  <a:schemeClr val="bg1"/>
                </a:solidFill>
              </a:rPr>
              <a:t>) в лесах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б) по берегам рек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полях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Где обычно располагались русские села и деревни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ueFl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3357562"/>
            <a:ext cx="2857520" cy="28146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это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а) хлопок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б) лен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в) сатин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 получали льняную нить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5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285860"/>
            <a:ext cx="3683522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</a:t>
            </a:r>
            <a:r>
              <a:rPr lang="ru-RU" sz="3200" dirty="0" smtClean="0">
                <a:solidFill>
                  <a:schemeClr val="bg1"/>
                </a:solidFill>
              </a:rPr>
              <a:t>) брат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</a:t>
            </a:r>
            <a:r>
              <a:rPr lang="ru-RU" sz="3200" dirty="0" smtClean="0">
                <a:solidFill>
                  <a:schemeClr val="bg1"/>
                </a:solidFill>
              </a:rPr>
              <a:t>) будущий жених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) отец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Кто покупал девочке первую прялку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1070047-8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928670"/>
            <a:ext cx="3071834" cy="54095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046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304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 называется это место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Кто такие ряженные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id21217w0h0_Russian_Child_linen_embroiderd_shirt_(Kosovorotka)_for_-_ye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33537"/>
            <a:ext cx="5715000" cy="43529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называется эта рубаха и почему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делали девушки на вечерних посиделках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</a:t>
            </a:r>
            <a:r>
              <a:rPr lang="ru-RU" sz="3200" dirty="0" smtClean="0">
                <a:solidFill>
                  <a:schemeClr val="bg1"/>
                </a:solidFill>
              </a:rPr>
              <a:t>) С основанием Эрмитажа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</a:t>
            </a:r>
            <a:r>
              <a:rPr lang="ru-RU" sz="3200" dirty="0" smtClean="0">
                <a:solidFill>
                  <a:schemeClr val="bg1"/>
                </a:solidFill>
              </a:rPr>
              <a:t>) с основанием Русского музея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) с основанием кунсткамеры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 чем связана история создания музея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) из деревень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) из усадеб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) из улиц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чего состояли украинские села, хутора и слободы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а)шифером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</a:t>
            </a:r>
            <a:r>
              <a:rPr lang="ru-RU" sz="3200" dirty="0" smtClean="0">
                <a:solidFill>
                  <a:schemeClr val="bg1"/>
                </a:solidFill>
              </a:rPr>
              <a:t>) лапотником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) соломой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Чем украинцы покрывали крышу хаты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69ac_ab109050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9553" y="1524000"/>
            <a:ext cx="688489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Изба какого народа изображена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искали в ночь на Ивана Купалу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проводили время на Ивана Купалу девушки и юноши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ru-RU" sz="2800" dirty="0" smtClean="0">
                <a:solidFill>
                  <a:schemeClr val="bg1"/>
                </a:solidFill>
              </a:rPr>
              <a:t>) глиняная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б</a:t>
            </a:r>
            <a:r>
              <a:rPr lang="ru-RU" sz="2800" dirty="0" smtClean="0">
                <a:solidFill>
                  <a:schemeClr val="bg1"/>
                </a:solidFill>
              </a:rPr>
              <a:t>) бревенчатая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в) кирпичная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изба является традиционно белорусской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256794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Какой костюм является традиционно белорусским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wpid-Mujskaya-narodnaya-odejda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428736"/>
            <a:ext cx="3071834" cy="4541356"/>
          </a:xfrm>
          <a:prstGeom prst="rect">
            <a:avLst/>
          </a:prstGeom>
        </p:spPr>
      </p:pic>
      <p:pic>
        <p:nvPicPr>
          <p:cNvPr id="6" name="Рисунок 5" descr="Укр_муж_трад_костюм_www.muzeivko.narod.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428736"/>
            <a:ext cx="284893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ru-RU" sz="3200" dirty="0" smtClean="0">
                <a:solidFill>
                  <a:schemeClr val="bg1"/>
                </a:solidFill>
              </a:rPr>
              <a:t> Новый год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</a:t>
            </a:r>
            <a:r>
              <a:rPr lang="ru-RU" sz="3200" dirty="0" smtClean="0">
                <a:solidFill>
                  <a:schemeClr val="bg1"/>
                </a:solidFill>
              </a:rPr>
              <a:t>) Святки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) масленица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Какой праздник ярко наиболее отмечался у белорусов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на </a:t>
            </a:r>
            <a:r>
              <a:rPr lang="ru-RU" dirty="0" smtClean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уси было принято здороваться с гостем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чего собирались молодые люди и девушки на вечера-посиделки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а) 20 в.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б) 19 в.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в) 18 в.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каком веке был построен этнографический музей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</a:t>
            </a:r>
            <a:r>
              <a:rPr lang="ru-RU" sz="3200" dirty="0" smtClean="0">
                <a:solidFill>
                  <a:schemeClr val="bg1"/>
                </a:solidFill>
              </a:rPr>
              <a:t>)Древней Руси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</a:t>
            </a:r>
            <a:r>
              <a:rPr lang="ru-RU" sz="3200" dirty="0" smtClean="0">
                <a:solidFill>
                  <a:schemeClr val="bg1"/>
                </a:solidFill>
              </a:rPr>
              <a:t>) Московской Руси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) Киевской Руси</a:t>
            </a:r>
          </a:p>
          <a:p>
            <a:pPr marL="514350" indent="-514350">
              <a:buAutoNum type="alphaLcParenR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После распада чего началось формирование русских, украинцев и белорусов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а)рыболовство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б)земледелие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в)скотоводство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Какое основное занятие было у русского народа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Какую клятву нельзя было нарушить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rro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5959856" cy="39290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08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9553" y="1524000"/>
            <a:ext cx="688489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а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> серпом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б</a:t>
            </a:r>
            <a:r>
              <a:rPr lang="ru-RU" sz="2800" dirty="0" smtClean="0">
                <a:solidFill>
                  <a:schemeClr val="bg1"/>
                </a:solidFill>
              </a:rPr>
              <a:t>) косой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</a:t>
            </a:r>
            <a:r>
              <a:rPr lang="ru-RU" sz="2800" dirty="0" smtClean="0">
                <a:solidFill>
                  <a:schemeClr val="bg1"/>
                </a:solidFill>
              </a:rPr>
              <a:t>) тяпкой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Чем обычно жали хлеб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298</Words>
  <Application>Microsoft Office PowerPoint</Application>
  <PresentationFormat>Экран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«Познаем народы России и мира – познаем себя»  «Славяне Восточной Европы » (русские, украинцы, белорусы)</vt:lpstr>
      <vt:lpstr>С чем связана история создания музея?  </vt:lpstr>
      <vt:lpstr>В каком веке был построен этнографический музей?</vt:lpstr>
      <vt:lpstr>После распада чего началось формирование русских, украинцев и белорусов?</vt:lpstr>
      <vt:lpstr>Какое основное занятие было у русского народа?</vt:lpstr>
      <vt:lpstr> Какую клятву нельзя было нарушить? </vt:lpstr>
      <vt:lpstr>Что это?</vt:lpstr>
      <vt:lpstr>Что это?</vt:lpstr>
      <vt:lpstr>Чем обычно жали хлеб?</vt:lpstr>
      <vt:lpstr>Где обычно располагались русские села и деревни?</vt:lpstr>
      <vt:lpstr>Что это?  а) хлопок б) лен в) сатин</vt:lpstr>
      <vt:lpstr>Как получали льняную нить?</vt:lpstr>
      <vt:lpstr>Что это?</vt:lpstr>
      <vt:lpstr>Кто покупал девочке первую прялку?</vt:lpstr>
      <vt:lpstr>Что это?</vt:lpstr>
      <vt:lpstr>Как называется это место?</vt:lpstr>
      <vt:lpstr>Кто такие ряженные?</vt:lpstr>
      <vt:lpstr>Как называется эта рубаха и почему?</vt:lpstr>
      <vt:lpstr>Что делали девушки на вечерних посиделках?</vt:lpstr>
      <vt:lpstr>Из чего состояли украинские села, хутора и слободы?</vt:lpstr>
      <vt:lpstr>Чем украинцы покрывали крышу хаты?</vt:lpstr>
      <vt:lpstr>Изба какого народа изображена?</vt:lpstr>
      <vt:lpstr>Что искали в ночь на Ивана Купалу?</vt:lpstr>
      <vt:lpstr>Как проводили время на Ивана Купалу девушки и юноши?</vt:lpstr>
      <vt:lpstr>Какая изба является традиционно белорусской?</vt:lpstr>
      <vt:lpstr>Какой костюм является традиционно белорусским? </vt:lpstr>
      <vt:lpstr>Какой праздник ярко наиболее отмечался у белорусов? </vt:lpstr>
      <vt:lpstr>Как на Руси было принято здороваться с гостем?</vt:lpstr>
      <vt:lpstr>Для чего собирались молодые люди и девушки на вечера-посиделки?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«Познаем народы России и мира – познаем себя»  «Славяне Восточной Европы » (русские, украинцы, белорусы)</dc:title>
  <dc:creator>Irisha</dc:creator>
  <cp:lastModifiedBy>Irisha</cp:lastModifiedBy>
  <cp:revision>10</cp:revision>
  <dcterms:created xsi:type="dcterms:W3CDTF">2012-03-18T14:08:34Z</dcterms:created>
  <dcterms:modified xsi:type="dcterms:W3CDTF">2012-03-18T15:43:17Z</dcterms:modified>
</cp:coreProperties>
</file>