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9" r:id="rId3"/>
    <p:sldId id="269" r:id="rId4"/>
    <p:sldId id="270" r:id="rId5"/>
    <p:sldId id="274" r:id="rId6"/>
    <p:sldId id="260" r:id="rId7"/>
    <p:sldId id="261" r:id="rId8"/>
    <p:sldId id="262" r:id="rId9"/>
    <p:sldId id="279" r:id="rId10"/>
    <p:sldId id="278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9966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../media/audio4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476250"/>
            <a:ext cx="6769100" cy="665163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chemeClr val="bg2"/>
                </a:solidFill>
                <a:latin typeface="Tahoma" pitchFamily="34" charset="0"/>
              </a:rPr>
              <a:t/>
            </a:r>
            <a:br>
              <a:rPr lang="ru-RU" sz="4400" smtClean="0">
                <a:solidFill>
                  <a:schemeClr val="bg2"/>
                </a:solidFill>
                <a:latin typeface="Tahoma" pitchFamily="34" charset="0"/>
              </a:rPr>
            </a:br>
            <a:r>
              <a:rPr lang="ru-RU" sz="4400" smtClean="0">
                <a:solidFill>
                  <a:schemeClr val="bg2"/>
                </a:solidFill>
                <a:latin typeface="Tahoma" pitchFamily="34" charset="0"/>
              </a:rPr>
              <a:t>Игра «Путешествие в страну математики»</a:t>
            </a:r>
            <a:endParaRPr lang="uk-UA" sz="4400" smtClean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5661025"/>
            <a:ext cx="5400675" cy="9826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uk-UA" sz="2000" smtClean="0">
                <a:solidFill>
                  <a:schemeClr val="bg2"/>
                </a:solidFill>
              </a:rPr>
              <a:t>МОУ СОШ №14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000" smtClean="0">
                <a:solidFill>
                  <a:schemeClr val="bg2"/>
                </a:solidFill>
              </a:rPr>
              <a:t>г.Ковров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000" smtClean="0">
                <a:solidFill>
                  <a:schemeClr val="bg2"/>
                </a:solidFill>
              </a:rPr>
              <a:t>2011</a:t>
            </a:r>
          </a:p>
          <a:p>
            <a:pPr algn="ctr" eaLnBrk="1" hangingPunct="1">
              <a:lnSpc>
                <a:spcPct val="80000"/>
              </a:lnSpc>
            </a:pPr>
            <a:endParaRPr lang="uk-UA" sz="2000" smtClean="0">
              <a:solidFill>
                <a:schemeClr val="bg2"/>
              </a:solidFill>
            </a:endParaRPr>
          </a:p>
        </p:txBody>
      </p:sp>
      <p:pic>
        <p:nvPicPr>
          <p:cNvPr id="4" name="~PP3127.WAV">
            <a:hlinkClick r:id="" action="ppaction://media"/>
          </p:cNvPr>
          <p:cNvPicPr>
            <a:picLocks noRot="1" noChangeAspect="1"/>
          </p:cNvPicPr>
          <p:nvPr>
            <a:wavAudioFile r:embed="rId1" name="~PP312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F549AEAD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6"/>
          <p:cNvSpPr>
            <a:spLocks noGrp="1"/>
          </p:cNvSpPr>
          <p:nvPr>
            <p:ph type="title"/>
          </p:nvPr>
        </p:nvSpPr>
        <p:spPr>
          <a:xfrm>
            <a:off x="2339975" y="2636838"/>
            <a:ext cx="5741988" cy="420687"/>
          </a:xfrm>
        </p:spPr>
        <p:txBody>
          <a:bodyPr/>
          <a:lstStyle/>
          <a:p>
            <a:r>
              <a:rPr lang="ru-RU" sz="4800" b="1" smtClean="0"/>
              <a:t>МОЛОДЦЫ!    </a:t>
            </a:r>
          </a:p>
        </p:txBody>
      </p:sp>
      <p:pic>
        <p:nvPicPr>
          <p:cNvPr id="4" name="~PP452.WAV">
            <a:hlinkClick r:id="" action="ppaction://media"/>
          </p:cNvPr>
          <p:cNvPicPr>
            <a:picLocks noRot="1" noChangeAspect="1"/>
          </p:cNvPicPr>
          <p:nvPr>
            <a:wavAudioFile r:embed="rId1" name="~PP45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115888"/>
            <a:ext cx="6553200" cy="5080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В добрый путь!</a:t>
            </a:r>
          </a:p>
        </p:txBody>
      </p:sp>
      <p:sp>
        <p:nvSpPr>
          <p:cNvPr id="14" name="Содержимое 12"/>
          <p:cNvSpPr>
            <a:spLocks noGrp="1"/>
          </p:cNvSpPr>
          <p:nvPr>
            <p:ph/>
          </p:nvPr>
        </p:nvSpPr>
        <p:spPr>
          <a:xfrm>
            <a:off x="1214438" y="1357313"/>
            <a:ext cx="7643812" cy="2571750"/>
          </a:xfrm>
        </p:spPr>
        <p:txBody>
          <a:bodyPr/>
          <a:lstStyle/>
          <a:p>
            <a:r>
              <a:rPr lang="ru-RU" sz="4800" smtClean="0">
                <a:solidFill>
                  <a:srgbClr val="2D5CE7"/>
                </a:solidFill>
              </a:rPr>
              <a:t>Девиз игры</a:t>
            </a:r>
            <a:r>
              <a:rPr lang="en-US" sz="4800" smtClean="0">
                <a:solidFill>
                  <a:srgbClr val="2D5CE7"/>
                </a:solidFill>
              </a:rPr>
              <a:t> </a:t>
            </a:r>
            <a:r>
              <a:rPr lang="en-US" sz="4800" smtClean="0">
                <a:solidFill>
                  <a:srgbClr val="FF3300"/>
                </a:solidFill>
              </a:rPr>
              <a:t>,,</a:t>
            </a:r>
            <a:r>
              <a:rPr lang="ru-RU" sz="4800" smtClean="0">
                <a:solidFill>
                  <a:srgbClr val="FF3300"/>
                </a:solidFill>
              </a:rPr>
              <a:t>Дорогу осилит идущий, а математику мыслящий</a:t>
            </a:r>
            <a:r>
              <a:rPr lang="en-US" sz="4800" smtClean="0">
                <a:solidFill>
                  <a:srgbClr val="FF3300"/>
                </a:solidFill>
              </a:rPr>
              <a:t>!”</a:t>
            </a:r>
            <a:endParaRPr lang="ru-RU" sz="4800" smtClean="0">
              <a:solidFill>
                <a:srgbClr val="FF33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572125"/>
            <a:ext cx="11080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92.WAV">
            <a:hlinkClick r:id="" action="ppaction://media"/>
          </p:cNvPr>
          <p:cNvPicPr>
            <a:picLocks noRot="1" noChangeAspect="1"/>
          </p:cNvPicPr>
          <p:nvPr>
            <a:wavAudioFile r:embed="rId1" name="~PP19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8"/>
          <p:cNvSpPr>
            <a:spLocks noGrp="1"/>
          </p:cNvSpPr>
          <p:nvPr>
            <p:ph type="title"/>
          </p:nvPr>
        </p:nvSpPr>
        <p:spPr>
          <a:xfrm>
            <a:off x="4071934" y="285728"/>
            <a:ext cx="3643312" cy="508000"/>
          </a:xfr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       </a:t>
            </a:r>
            <a:r>
              <a:rPr lang="ru-RU" sz="4000" b="1" smtClean="0">
                <a:solidFill>
                  <a:srgbClr val="FF0000"/>
                </a:solidFill>
              </a:rPr>
              <a:t>Вокзал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643812" cy="16510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ru-RU" sz="3200" b="1" i="1" dirty="0" smtClean="0">
                <a:solidFill>
                  <a:schemeClr val="bg2"/>
                </a:solidFill>
              </a:rPr>
              <a:t> Число, как много в этом слове</a:t>
            </a:r>
            <a:br>
              <a:rPr lang="ru-RU" sz="3200" b="1" i="1" dirty="0" smtClean="0">
                <a:solidFill>
                  <a:schemeClr val="bg2"/>
                </a:solidFill>
              </a:rPr>
            </a:br>
            <a:r>
              <a:rPr lang="ru-RU" sz="3200" b="1" i="1" dirty="0" smtClean="0">
                <a:solidFill>
                  <a:schemeClr val="bg2"/>
                </a:solidFill>
              </a:rPr>
              <a:t>Для математики, друзья!</a:t>
            </a:r>
            <a:br>
              <a:rPr lang="ru-RU" sz="3200" b="1" i="1" dirty="0" smtClean="0">
                <a:solidFill>
                  <a:schemeClr val="bg2"/>
                </a:solidFill>
              </a:rPr>
            </a:br>
            <a:r>
              <a:rPr lang="ru-RU" sz="3200" b="1" i="1" dirty="0" smtClean="0">
                <a:solidFill>
                  <a:schemeClr val="bg2"/>
                </a:solidFill>
              </a:rPr>
              <a:t>Но и в простой , обычной жизни</a:t>
            </a:r>
            <a:br>
              <a:rPr lang="ru-RU" sz="3200" b="1" i="1" dirty="0" smtClean="0">
                <a:solidFill>
                  <a:schemeClr val="bg2"/>
                </a:solidFill>
              </a:rPr>
            </a:br>
            <a:r>
              <a:rPr lang="ru-RU" sz="3200" b="1" i="1" dirty="0" smtClean="0">
                <a:solidFill>
                  <a:schemeClr val="bg2"/>
                </a:solidFill>
              </a:rPr>
              <a:t>Без чисел нам никак нельзя!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5925" y="4786322"/>
            <a:ext cx="1108075" cy="131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744.WAV">
            <a:hlinkClick r:id="" action="ppaction://media"/>
          </p:cNvPr>
          <p:cNvPicPr>
            <a:picLocks noRot="1" noChangeAspect="1"/>
          </p:cNvPicPr>
          <p:nvPr>
            <a:wavAudioFile r:embed="rId2" name="~PP174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14348" y="3714750"/>
          <a:ext cx="6643715" cy="1285875"/>
        </p:xfrm>
        <a:graphic>
          <a:graphicData uri="http://schemas.openxmlformats.org/presentationml/2006/ole">
            <p:oleObj spid="_x0000_s7172" name="Формула" r:id="rId7" imgW="2031840" imgH="3934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85786" y="5072074"/>
          <a:ext cx="6715172" cy="1320830"/>
        </p:xfrm>
        <a:graphic>
          <a:graphicData uri="http://schemas.openxmlformats.org/presentationml/2006/ole">
            <p:oleObj spid="_x0000_s7171" name="Формула" r:id="rId8" imgW="2197100" imgH="393700" progId="Equation.3">
              <p:embed/>
            </p:oleObj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1238250"/>
          <a:ext cx="114300" cy="219075"/>
        </p:xfrm>
        <a:graphic>
          <a:graphicData uri="http://schemas.openxmlformats.org/presentationml/2006/ole">
            <p:oleObj spid="_x0000_s7170" name="Формула" r:id="rId9" imgW="114151" imgH="215619" progId="Equation.3">
              <p:embed/>
            </p:oleObj>
          </a:graphicData>
        </a:graphic>
      </p:graphicFrame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0" y="1457325"/>
          <a:ext cx="114300" cy="219075"/>
        </p:xfrm>
        <a:graphic>
          <a:graphicData uri="http://schemas.openxmlformats.org/presentationml/2006/ole">
            <p:oleObj spid="_x0000_s7169" name="Формула" r:id="rId10" imgW="114151" imgH="215619" progId="Equation.3">
              <p:embed/>
            </p:oleObj>
          </a:graphicData>
        </a:graphic>
      </p:graphicFrame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743200" y="733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-34290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-34290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258888" y="1484313"/>
            <a:ext cx="6553200" cy="5715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4800" smtClean="0"/>
              <a:t>Расписание игры: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2988" y="3141663"/>
            <a:ext cx="7850187" cy="2303462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smtClean="0">
                <a:solidFill>
                  <a:srgbClr val="2D5CE7"/>
                </a:solidFill>
              </a:rPr>
              <a:t>Станция </a:t>
            </a:r>
            <a:r>
              <a:rPr lang="ru-RU" b="1" i="1" smtClean="0">
                <a:solidFill>
                  <a:srgbClr val="FF3300"/>
                </a:solidFill>
              </a:rPr>
              <a:t>«Фигурная»</a:t>
            </a:r>
          </a:p>
          <a:p>
            <a:r>
              <a:rPr lang="ru-RU" smtClean="0">
                <a:solidFill>
                  <a:srgbClr val="2D5CE7"/>
                </a:solidFill>
              </a:rPr>
              <a:t>Станция </a:t>
            </a:r>
            <a:r>
              <a:rPr lang="ru-RU" b="1" i="1" smtClean="0">
                <a:solidFill>
                  <a:srgbClr val="FF3300"/>
                </a:solidFill>
              </a:rPr>
              <a:t>«Сообразительная»</a:t>
            </a:r>
          </a:p>
          <a:p>
            <a:r>
              <a:rPr lang="ru-RU" smtClean="0">
                <a:solidFill>
                  <a:srgbClr val="2D5CE7"/>
                </a:solidFill>
              </a:rPr>
              <a:t>Станция </a:t>
            </a:r>
            <a:r>
              <a:rPr lang="ru-RU" b="1" i="1" smtClean="0">
                <a:solidFill>
                  <a:srgbClr val="FF3300"/>
                </a:solidFill>
              </a:rPr>
              <a:t>«Весёлая»</a:t>
            </a:r>
          </a:p>
          <a:p>
            <a:r>
              <a:rPr lang="ru-RU" smtClean="0">
                <a:solidFill>
                  <a:srgbClr val="2D5CE7"/>
                </a:solidFill>
              </a:rPr>
              <a:t>Станция </a:t>
            </a:r>
            <a:r>
              <a:rPr lang="ru-RU" b="1" i="1" smtClean="0">
                <a:solidFill>
                  <a:srgbClr val="FF3300"/>
                </a:solidFill>
              </a:rPr>
              <a:t>«Серьёзная»</a:t>
            </a:r>
          </a:p>
          <a:p>
            <a:endParaRPr lang="ru-RU" b="1" i="1" smtClean="0">
              <a:solidFill>
                <a:srgbClr val="FF33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572125"/>
            <a:ext cx="11080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045.WAV">
            <a:hlinkClick r:id="" action="ppaction://media"/>
          </p:cNvPr>
          <p:cNvPicPr>
            <a:picLocks noRot="1" noChangeAspect="1"/>
          </p:cNvPicPr>
          <p:nvPr>
            <a:wavAudioFile r:embed="rId1" name="~PP304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>
          <a:xfrm>
            <a:off x="755650" y="2133600"/>
            <a:ext cx="8245475" cy="363538"/>
          </a:xfrm>
        </p:spPr>
        <p:txBody>
          <a:bodyPr/>
          <a:lstStyle/>
          <a:p>
            <a:r>
              <a:rPr lang="ru-RU" smtClean="0"/>
              <a:t>Эдиссон Т. говорил:  «Человек состоит из1% вдохновения </a:t>
            </a:r>
            <a:br>
              <a:rPr lang="ru-RU" smtClean="0"/>
            </a:br>
            <a:r>
              <a:rPr lang="ru-RU" smtClean="0"/>
              <a:t>и 90 % потения»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29500" y="5214938"/>
            <a:ext cx="1108075" cy="747712"/>
          </a:xfrm>
        </p:spPr>
      </p:pic>
      <p:sp>
        <p:nvSpPr>
          <p:cNvPr id="12292" name="Содержимое 6"/>
          <p:cNvSpPr>
            <a:spLocks noGrp="1"/>
          </p:cNvSpPr>
          <p:nvPr>
            <p:ph sz="half" idx="2"/>
          </p:nvPr>
        </p:nvSpPr>
        <p:spPr>
          <a:xfrm>
            <a:off x="0" y="3644900"/>
            <a:ext cx="7286625" cy="3816350"/>
          </a:xfrm>
        </p:spPr>
        <p:txBody>
          <a:bodyPr/>
          <a:lstStyle/>
          <a:p>
            <a:pPr lvl="3">
              <a:buFontTx/>
              <a:buNone/>
            </a:pPr>
            <a:r>
              <a:rPr lang="ru-RU" sz="3600" b="1" i="1" smtClean="0">
                <a:solidFill>
                  <a:srgbClr val="000000"/>
                </a:solidFill>
              </a:rPr>
              <a:t>Вот мы сейчас и посмотрим , какие вы гении</a:t>
            </a:r>
          </a:p>
        </p:txBody>
      </p:sp>
      <p:pic>
        <p:nvPicPr>
          <p:cNvPr id="5" name="~PP1929.WAV">
            <a:hlinkClick r:id="" action="ppaction://media"/>
          </p:cNvPr>
          <p:cNvPicPr>
            <a:picLocks noRot="1" noChangeAspect="1"/>
          </p:cNvPicPr>
          <p:nvPr>
            <a:wavAudioFile r:embed="rId1" name="~PP192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6553200" cy="508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ЗАДАЧА  1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959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/>
              <a:t>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Сколько лет сиднем просидел на печи Илья Муромец? Известно, что если бы он просидел ещё 2 раза по столько, то его возраст составил бы наибольшее двузначное число.</a:t>
            </a:r>
          </a:p>
        </p:txBody>
      </p:sp>
      <p:pic>
        <p:nvPicPr>
          <p:cNvPr id="283652" name="Picture 4" descr="skazka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644900"/>
            <a:ext cx="3959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5572125"/>
            <a:ext cx="11080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100.WAV">
            <a:hlinkClick r:id="" action="ppaction://media"/>
          </p:cNvPr>
          <p:cNvPicPr>
            <a:picLocks noRot="1" noChangeAspect="1"/>
          </p:cNvPicPr>
          <p:nvPr>
            <a:wavAudioFile r:embed="rId2" name="~PP110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6253E-6 L 0.12604 -3.96253E-6 " pathEditMode="relative" ptsTypes="AA">
                                      <p:cBhvr>
                                        <p:cTn id="9" dur="5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6553200" cy="5080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ЗАДАЧА №2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0762" cy="3959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Барон Мюнхгаузен пересчитал число волшебных волос в бороде старика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Хоттабыча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Оно оказалось равным сумме наименьшего трёхзначного числа и наибольшего двузначного. Что это за число?</a:t>
            </a:r>
          </a:p>
        </p:txBody>
      </p:sp>
      <p:pic>
        <p:nvPicPr>
          <p:cNvPr id="4" name="Picture 4" descr="0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2636838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24" descr="0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149725"/>
            <a:ext cx="16652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5572125"/>
            <a:ext cx="11080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582.WAV">
            <a:hlinkClick r:id="" action="ppaction://media"/>
          </p:cNvPr>
          <p:cNvPicPr>
            <a:picLocks noRot="1" noChangeAspect="1"/>
          </p:cNvPicPr>
          <p:nvPr>
            <a:wavAudioFile r:embed="rId1" name="~PP158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553200" cy="5080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ЗАДАЧА №3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69325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00"/>
                </a:solidFill>
              </a:rPr>
              <a:t>   </a:t>
            </a:r>
            <a:r>
              <a:rPr lang="ru-RU" smtClean="0">
                <a:solidFill>
                  <a:srgbClr val="000000"/>
                </a:solidFill>
              </a:rPr>
              <a:t>Раздели самое маленькое четырёхзначное число на наименьшее двузначное число и узнаешь, сколько лет не умывалась и не чистила зубы злая волшебница Гингема из повести-сказки А. Волкова "Волшебник Изумрудного города".</a:t>
            </a:r>
          </a:p>
        </p:txBody>
      </p:sp>
      <p:pic>
        <p:nvPicPr>
          <p:cNvPr id="11268" name="Picture 4" descr="h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31527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572125"/>
            <a:ext cx="11080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327.WAV">
            <a:hlinkClick r:id="" action="ppaction://media"/>
          </p:cNvPr>
          <p:cNvPicPr>
            <a:picLocks noRot="1" noChangeAspect="1"/>
          </p:cNvPicPr>
          <p:nvPr>
            <a:wavAudioFile r:embed="rId1" name="~PP332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Подведение итогов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42988" y="2857496"/>
            <a:ext cx="7788275" cy="3594104"/>
          </a:xfrm>
        </p:spPr>
        <p:txBody>
          <a:bodyPr/>
          <a:lstStyle/>
          <a:p>
            <a:r>
              <a:rPr lang="ru-RU" dirty="0" smtClean="0"/>
              <a:t>Вот закончилась </a:t>
            </a:r>
            <a:r>
              <a:rPr lang="ru-RU" dirty="0" smtClean="0"/>
              <a:t>игра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Результат </a:t>
            </a:r>
            <a:r>
              <a:rPr lang="ru-RU" dirty="0" smtClean="0"/>
              <a:t>узнать пора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Кто </a:t>
            </a:r>
            <a:r>
              <a:rPr lang="ru-RU" dirty="0" smtClean="0"/>
              <a:t>же лучше всех трудился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И в игре отличился?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 smtClean="0"/>
          </a:p>
        </p:txBody>
      </p:sp>
      <p:pic>
        <p:nvPicPr>
          <p:cNvPr id="4" name="~PP1743.WAV">
            <a:hlinkClick r:id="" action="ppaction://media"/>
          </p:cNvPr>
          <p:cNvPicPr>
            <a:picLocks noRot="1" noChangeAspect="1"/>
          </p:cNvPicPr>
          <p:nvPr>
            <a:wavAudioFile r:embed="rId2" name="~PP174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krasivo">
  <a:themeElements>
    <a:clrScheme name="krasivo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kras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asivo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sivo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647</TotalTime>
  <Words>197</Words>
  <Application>Microsoft PowerPoint</Application>
  <PresentationFormat>Экран (4:3)</PresentationFormat>
  <Paragraphs>29</Paragraphs>
  <Slides>10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krasivo</vt:lpstr>
      <vt:lpstr>Microsoft Equation 3.0</vt:lpstr>
      <vt:lpstr> Игра «Путешествие в страну математики»</vt:lpstr>
      <vt:lpstr>В добрый путь!</vt:lpstr>
      <vt:lpstr>       Вокзал</vt:lpstr>
      <vt:lpstr>Расписание игры:</vt:lpstr>
      <vt:lpstr>Эдиссон Т. говорил:  «Человек состоит из1% вдохновения  и 90 % потения»</vt:lpstr>
      <vt:lpstr>ЗАДАЧА  1</vt:lpstr>
      <vt:lpstr>ЗАДАЧА №2</vt:lpstr>
      <vt:lpstr>ЗАДАЧА №3</vt:lpstr>
      <vt:lpstr>Подведение итогов</vt:lpstr>
      <vt:lpstr>МОЛОДЦЫ!    </vt:lpstr>
    </vt:vector>
  </TitlesOfParts>
  <Company>Sharapova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Olga</dc:creator>
  <cp:lastModifiedBy>Позитроника</cp:lastModifiedBy>
  <cp:revision>43</cp:revision>
  <dcterms:created xsi:type="dcterms:W3CDTF">2010-07-11T11:38:11Z</dcterms:created>
  <dcterms:modified xsi:type="dcterms:W3CDTF">2011-12-08T10:57:25Z</dcterms:modified>
</cp:coreProperties>
</file>