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2" r:id="rId12"/>
    <p:sldId id="266" r:id="rId13"/>
    <p:sldId id="267" r:id="rId14"/>
    <p:sldId id="268" r:id="rId15"/>
    <p:sldId id="269" r:id="rId16"/>
    <p:sldId id="281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3378-303B-4355-9E1C-5202E50884C5}" type="datetimeFigureOut">
              <a:rPr lang="ru-RU" smtClean="0"/>
              <a:pPr/>
              <a:t>06.11.2010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3378-303B-4355-9E1C-5202E50884C5}" type="datetimeFigureOut">
              <a:rPr lang="ru-RU" smtClean="0"/>
              <a:pPr/>
              <a:t>06.11.2010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3378-303B-4355-9E1C-5202E50884C5}" type="datetimeFigureOut">
              <a:rPr lang="ru-RU" smtClean="0"/>
              <a:pPr/>
              <a:t>06.11.2010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3378-303B-4355-9E1C-5202E50884C5}" type="datetimeFigureOut">
              <a:rPr lang="ru-RU" smtClean="0"/>
              <a:pPr/>
              <a:t>06.11.2010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3378-303B-4355-9E1C-5202E50884C5}" type="datetimeFigureOut">
              <a:rPr lang="ru-RU" smtClean="0"/>
              <a:pPr/>
              <a:t>06.11.2010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3378-303B-4355-9E1C-5202E50884C5}" type="datetimeFigureOut">
              <a:rPr lang="ru-RU" smtClean="0"/>
              <a:pPr/>
              <a:t>06.11.2010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3378-303B-4355-9E1C-5202E50884C5}" type="datetimeFigureOut">
              <a:rPr lang="ru-RU" smtClean="0"/>
              <a:pPr/>
              <a:t>06.11.2010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3378-303B-4355-9E1C-5202E50884C5}" type="datetimeFigureOut">
              <a:rPr lang="ru-RU" smtClean="0"/>
              <a:pPr/>
              <a:t>06.11.2010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3378-303B-4355-9E1C-5202E50884C5}" type="datetimeFigureOut">
              <a:rPr lang="ru-RU" smtClean="0"/>
              <a:pPr/>
              <a:t>06.11.2010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3378-303B-4355-9E1C-5202E50884C5}" type="datetimeFigureOut">
              <a:rPr lang="ru-RU" smtClean="0"/>
              <a:pPr/>
              <a:t>06.11.2010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3378-303B-4355-9E1C-5202E50884C5}" type="datetimeFigureOut">
              <a:rPr lang="ru-RU" smtClean="0"/>
              <a:pPr/>
              <a:t>06.11.2010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F73378-303B-4355-9E1C-5202E50884C5}" type="datetimeFigureOut">
              <a:rPr lang="ru-RU" smtClean="0"/>
              <a:pPr/>
              <a:t>06.11.2010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846D01-853C-45AF-82B9-0176C831E00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Викторина 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«Великие математики»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228536"/>
            <a:ext cx="8501090" cy="1752600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Рисунок 4" descr="01sen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3643313"/>
            <a:ext cx="2357454" cy="2736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АРХИМЕД  287 г. до н.э.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496"/>
            <a:ext cx="8229600" cy="438912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Об Архимеде как человеке мало сведений. Легенды рассказывают, что когда солдаты ворвались в город, Архимед был занят решением задачи и что-то чертил. Римский воин приказал ему встать, но старый учёный не повиновался, сказав, что хочет закончить  решение. Тогда римлянин выхватил меч и убил гениального учёного.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Arhi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642918"/>
            <a:ext cx="1500198" cy="2195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192882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АРХИМЕД</a:t>
            </a:r>
            <a:b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Нет, не всегда смешон и узок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Мудрец, глухой к делам земли: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Уже на рейде в Сиракузах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Стояли римлян корабли.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Над математиком курчавым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Солдат занес короткий нож,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А он на отмели песчаной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Окружность вписывал в чертеж.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Ах, если б смерть — лихую гостью —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Мне так же встретить повезло,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Как Архимед, чертивший тростью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минуту гибели — число!</a:t>
            </a:r>
          </a:p>
          <a:p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Рисунок 4" descr="BOOK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2928934"/>
            <a:ext cx="2775495" cy="1352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Вопрос 5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Кто из  немецких ученых нашел моментально сумму всех натуральных чисел от 1 до 100, будучи ещё учеником начальной школы? Его же называли « королём математики».</a:t>
            </a:r>
          </a:p>
          <a:p>
            <a:endParaRPr lang="ru-RU" dirty="0"/>
          </a:p>
        </p:txBody>
      </p:sp>
      <p:pic>
        <p:nvPicPr>
          <p:cNvPr id="4" name="Рисунок 3" descr="ь си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3929066"/>
            <a:ext cx="2500330" cy="22026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285728"/>
            <a:ext cx="6472254" cy="2000264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КАРЛ  ФРИДРИХ ГАУСС, 1777-1855 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500462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 именем Гаусса связана основная теорема алгебры, согласно которой число корней многочлена (действительных и комплексных) равно степени многочлена (при подсчете числа корней кратный корень учитывается столько раз, какова его степень)..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 descr="gauss-karl-fridri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857232"/>
            <a:ext cx="1743075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Вопрос 6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752856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Французский математик (16 век), внесший огромный вклад в развитие алгебраической символики: в его работах имеется вывод формулы корней квадратного уравнения и их свойств, сформулирована теорема косинусов.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endParaRPr lang="ru-RU" dirty="0"/>
          </a:p>
        </p:txBody>
      </p:sp>
      <p:pic>
        <p:nvPicPr>
          <p:cNvPr id="4" name="Рисунок 3" descr="1-3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328641"/>
            <a:ext cx="2214578" cy="23145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242889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Франсуа ВИЕТ, </a:t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1540-1603</a:t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609980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Будущий преобразователь алгебры Виет появился на свет в маленьком французском городке недалеко от крепости Ла-Рошель. Жизнь его проходила на фоне кровавых событий войны, которую вели две мощные религиозные группировки католиков и гугенотов. Сейчас нам трудно представить математику без формул и уравнений, но именно такой была она до Виета. </a:t>
            </a:r>
          </a:p>
          <a:p>
            <a:endParaRPr lang="ru-RU" dirty="0"/>
          </a:p>
        </p:txBody>
      </p:sp>
      <p:pic>
        <p:nvPicPr>
          <p:cNvPr id="4" name="Рисунок 3" descr="viet_francu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642918"/>
            <a:ext cx="1400175" cy="20859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8190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Теорема Виета</a:t>
            </a:r>
            <a:b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 праву достойно в стихах быть воспета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 свойствах корней теорема Виета.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Что лучше, скажи, постоянства такого: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Умножишь ты корни - и дробь уж готова: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числителе с,  в знаменателе а,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А сумма корней тоже дроби равна.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Хоть с минусом дробь - это что за беда -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числителе в, в знаменателе а.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1246472343_73e77a34y9f06-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714356"/>
            <a:ext cx="1459145" cy="16763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8183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Вопрос 7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252922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Назвать имя персидского математика, астронома, философа и поэта, который заложил основы важных математических теорий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 descr="6422870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868" y="3429000"/>
            <a:ext cx="2273005" cy="29765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Омар Хайям 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 с другом, и с врагом ты должен быть хорош!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Кто по натуре добр, в том злобы не найдёшь.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Обидишь друга- наживёшь врага ты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Врага обнимешь- друга обретёшь.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Будь мудр и жалкий путь глупца себе не выбирай.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Коль щедр друг, в друзья скупца себе не выбирай.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Сердца людей открыты тем, кто помыслами чист.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Дари всем благо, но льстеца себе не выбирай.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Не смотри, что иной выше всех по уму.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А смотри верен слову ли он своему.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Если он  своих слов не бросает  на ветер -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Нет цены, как ты сам понимаешь ему.</a:t>
            </a:r>
          </a:p>
          <a:p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Изначальней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всего остального – любовь,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песне юности первое слово – любовь.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О, несведущий в мире любви горемыка,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Знай, что всей нашей жизни основа-любовь!</a:t>
            </a:r>
          </a:p>
          <a:p>
            <a:pPr>
              <a:buNone/>
            </a:pP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 descr="book_signe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62620" y="2571744"/>
            <a:ext cx="2552718" cy="23931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1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3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6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7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Вопрос 8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110046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Гениальный французский ученый (18 век), создатель аналитической геометрии, основанной на методе координат.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endParaRPr lang="ru-RU" dirty="0"/>
          </a:p>
        </p:txBody>
      </p:sp>
      <p:pic>
        <p:nvPicPr>
          <p:cNvPr id="4" name="Рисунок 3" descr="mq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3643314"/>
            <a:ext cx="2373584" cy="2300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46723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глубокой древности, древности, древности,</a:t>
            </a:r>
          </a:p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Когда науки были выше повседневности.</a:t>
            </a:r>
          </a:p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Герон, Фалес и Архимед обогатили белый свет,</a:t>
            </a:r>
          </a:p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 нам послали зажигательный привет.</a:t>
            </a:r>
          </a:p>
          <a:p>
            <a:pPr algn="ctr">
              <a:buNone/>
            </a:pP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EGE-2009_clip_image0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050" y="3643314"/>
            <a:ext cx="3030786" cy="23050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8660" y="704088"/>
            <a:ext cx="8715436" cy="1439028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Рене Декарт  </a:t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(1596-1650)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68141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Рене Декарт является одним из создателей аналитической геометрии (которую он разрабатывал одновременно с Пьером Ферма), позволявшей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алгебраизировать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эту науку с помощью метода координат. Предложенная им система координат получила его имя.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работе «Геометрия» (1637), открывшей взаимопроникновение алгебры и геометрии, Декарт ввел впервые понятия переменной величины и функции. Переменная трактуется им двояко: как отрезок переменной длины и постоянного направления (текущая координата точки, описывающей своим движением кривую) и как непрерывная числовая переменная, пробегающая совокупность чисел, выражающих этот отрезок.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 descr="200px-Frans_Hals_-_Portret_van_René_Descar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285728"/>
            <a:ext cx="1911484" cy="23415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                 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Вопрос 9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57562"/>
            <a:ext cx="8229600" cy="2967038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честь открытия какой теоремы была принесена жертва  из 100 быков?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_UuHOIky0V5W1Nis93Tfc2lQSnZhtzgGw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857232"/>
            <a:ext cx="2908451" cy="24050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928802"/>
            <a:ext cx="8229600" cy="2714644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Теорема Пифагора, </a:t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Пифагор (580-500 г.до н.э.)</a:t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46710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Если дан нам треугольник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 притом с прямым углом,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То квадрат гипотенузы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Мы всегда легко найдем: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Катеты в квадрат возводим,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Сумму степеней находим —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 таким простым путем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 результату мы придем.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f014fc2d235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85728"/>
            <a:ext cx="1694823" cy="25574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j028361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3286124"/>
            <a:ext cx="2590816" cy="27122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Вопрос 10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60998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Швейцарский ученый (18 век) соратник Лобачевского, работал с 20-ти лет в Российской Академии наук, придал современный вид тригонометрии, вывел формулы тригонометрических соотношений, которыми мы сейчас пользуемся. В честь его названо число е.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ьбь б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857232"/>
            <a:ext cx="1928826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571480"/>
            <a:ext cx="7115196" cy="2214578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ЛЕОНАРД  Эйлер </a:t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(1707-1783). </a:t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Научная деятельность  Эйлера продолжалась почти 60 лет. Он успешно занимался математикой и механикой, физикой и астрономией. Восемнадцатый век по праву можно считать веком Эйлера. Научное наследие Эйлера поражает совершенно беспрецедентными размерами. При жизни увидели свет его 530 книг и статей. Он шутливо обещал графу Орлову, что его работы будут заполнять «Комментарии» Академии в течение 20 лет, после его смерти. Академия занималась изданием трудов Эйлера 47 лет. В конце своей жизни учёный ослеп, но продолжал читать свои лекции. За 15 лет он продиктовал более 400 статей и 10 больших книг.  </a:t>
            </a:r>
          </a:p>
          <a:p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 descr="eil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42" y="214290"/>
            <a:ext cx="1177482" cy="17662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Вопрос 11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Греческий ученый, родоначальник греческой философии и науки. Ему приписывают открытия: того, что диаметр делит круг пополам; о равенстве вертикальных углов; об отрезках на сторонах угла, пересеченных параллельными прямыми. Он же причислен к группе « семи мудрецов»  </a:t>
            </a:r>
          </a:p>
          <a:p>
            <a:pPr>
              <a:buNone/>
            </a:pP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EE9893D3E2374A53A0AEF9241F41D0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90030" y="4286256"/>
            <a:ext cx="2016760" cy="21816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10532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Фалес Милетский </a:t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ок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624-548 г.г. до н.э.)</a:t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538542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Он был создателем своей философской школы, ученые его школы впервые подвергли логической обработке и систематизировали математические сведения, позаимствованные у древневосточных народов, особенно у вавилонян. Фалес определял высоту предмета по его тени, расстояния до кораблей, используя подобие треугольников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Рисунок 3" descr="рнипн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785794"/>
            <a:ext cx="1643074" cy="20259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000108"/>
            <a:ext cx="8115328" cy="532449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Ты, математика –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Начало всех начал,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Ты кладезь знаний сокровенных.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 даже бог, что этот мир создал,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Был математик, несомненно.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Он мира рассчитал пути,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Гармонию земли и неба,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 траекторию светил,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 скорость прорастания хлеба,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 скорость продвижения света,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 в наших всех земных делах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Родная движется планета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Не на метрических китах,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А математики томах.</a:t>
            </a:r>
          </a:p>
          <a:p>
            <a:pPr algn="ctr"/>
            <a:endParaRPr lang="ru-RU" dirty="0"/>
          </a:p>
        </p:txBody>
      </p:sp>
      <p:pic>
        <p:nvPicPr>
          <p:cNvPr id="4" name="Рисунок 3" descr="бтмб мрлдб 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2270117"/>
            <a:ext cx="2747840" cy="28241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3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4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Вопрос 1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Назвать фамилию русского ученого, которому принадлежат слова: « Математику уж затем учить следует, что она ум в порядок приводит»?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endParaRPr lang="ru-RU" dirty="0"/>
          </a:p>
        </p:txBody>
      </p:sp>
      <p:pic>
        <p:nvPicPr>
          <p:cNvPr id="4" name="Рисунок 3" descr="nabo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7623" y="3714753"/>
            <a:ext cx="1936989" cy="19097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86766" cy="185738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Михаил Васильевич ЛОМОНОСОВ. </a:t>
            </a:r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75285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Благодаря непреклонной воле, решительности и необычайной энергии из деревенского мальчика, крестьянина-рыболова, всего лишь в 19 лет начавшего школьную учёбу, выросла грандиозная фигура мыслителя, писателя, ученого в различных областях науки.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Два века прошло с тех пор, как М.В.Ломоносов стал академиком Российской Академии. Влияние его гения, его труда неизмеримо. Наш язык, наша грамматика, поэзия, литература выросли из богатейшего творчества  М.В.Ломоносова.</a:t>
            </a:r>
          </a:p>
          <a:p>
            <a:pPr>
              <a:buNone/>
            </a:pP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 descr="1006884-6884_101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214290"/>
            <a:ext cx="1714512" cy="23169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21444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Вопрос 2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Там, где с морем сливается Нил, в древнем жарком краю пирамид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Математик греческий жил -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многознающий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мудрый…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Геометрию он изучал, геометрии он обучал,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Написал он великий труд. </a:t>
            </a:r>
          </a:p>
          <a:p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Назовите, о ком идет речь?</a:t>
            </a:r>
          </a:p>
          <a:p>
            <a:endParaRPr lang="ru-RU" dirty="0"/>
          </a:p>
        </p:txBody>
      </p:sp>
      <p:pic>
        <p:nvPicPr>
          <p:cNvPr id="4" name="Рисунок 3" descr="21884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4214818"/>
            <a:ext cx="1893480" cy="23479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390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     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Евклид, 3 век до нашей эры.</a:t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6717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 сожалению, сведения о жизни Евклида до нас не дошли. Известно только, что жил он около 300 года до н.э., что расцвет его творчества приходится на александрийский период развития культуры и науки, когда после смерти Александра Македонского  и распада его империи на первое место по своему экономическому, политическому и культурному значен6ию выдвинулся город Александрия.</a:t>
            </a:r>
          </a:p>
          <a:p>
            <a:pPr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Рисунок 3" descr="evkli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3042" y="357166"/>
            <a:ext cx="1228562" cy="20516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Вопрос 3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752856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Как называется старейший из известных способов выписывания простых чисел?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Рисунок 3" descr="tes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3643314"/>
            <a:ext cx="2428892" cy="2428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85728"/>
            <a:ext cx="8001024" cy="121444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Решето Эратосфена. 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64344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Эратосфен (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ок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276-194 г. до н.э.) –знаменитый ученый эпохи эллинизма, математик, географ, философ и поэт.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сочинении « Решето» Эратосфен создал оригинальный метод для «отсеивания» простых чисел. В последовательности натуральных чисел зачеркнем 1. Число 2-простое. Зачеркнём все числа, кратные 2. Число 3- первое из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незачеркнутых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– простое.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 Затем  зачеркнем всякое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число,делящееся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на 3, и т. д. Так можно получить сколь угодно большой фрагмент последовательности простых чисел.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Во времена Эратосфена писали на восковых дощечках. Числа не зачёркивали, а прокалывали. Отсюда и название метода- решето.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endParaRPr lang="ru-RU" dirty="0"/>
          </a:p>
        </p:txBody>
      </p:sp>
      <p:pic>
        <p:nvPicPr>
          <p:cNvPr id="4" name="Рисунок 3" descr="пчитчитчитчитапип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16938"/>
            <a:ext cx="1357322" cy="18497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Вопрос 4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60998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 могиле этого великого математика был установлен памятник с изображением шара и описанного около него цилиндра. Спустя 200 лет по этому памятнику нашли его могилу.</a:t>
            </a:r>
          </a:p>
          <a:p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ь ммммммьь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714356"/>
            <a:ext cx="1905000" cy="1892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5">
      <a:dk1>
        <a:srgbClr val="F6C781"/>
      </a:dk1>
      <a:lt1>
        <a:sysClr val="window" lastClr="FFFFFF"/>
      </a:lt1>
      <a:dk2>
        <a:srgbClr val="F9D9AB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114</TotalTime>
  <Words>1279</Words>
  <Application>Microsoft Office PowerPoint</Application>
  <PresentationFormat>Экран (4:3)</PresentationFormat>
  <Paragraphs>125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Поток</vt:lpstr>
      <vt:lpstr>Викторина  «Великие математики»</vt:lpstr>
      <vt:lpstr>Слайд 2</vt:lpstr>
      <vt:lpstr>Вопрос 1</vt:lpstr>
      <vt:lpstr>Михаил Васильевич ЛОМОНОСОВ. </vt:lpstr>
      <vt:lpstr>Вопрос 2</vt:lpstr>
      <vt:lpstr>          Евклид, 3 век до нашей эры. </vt:lpstr>
      <vt:lpstr> Вопрос 3</vt:lpstr>
      <vt:lpstr>   Решето Эратосфена. </vt:lpstr>
      <vt:lpstr>Вопрос 4</vt:lpstr>
      <vt:lpstr>                АРХИМЕД  287 г. до н.э.</vt:lpstr>
      <vt:lpstr>АРХИМЕД  </vt:lpstr>
      <vt:lpstr>Вопрос 5</vt:lpstr>
      <vt:lpstr>КАРЛ  ФРИДРИХ ГАУСС, 1777-1855 </vt:lpstr>
      <vt:lpstr>Вопрос 6</vt:lpstr>
      <vt:lpstr>Франсуа ВИЕТ,  1540-1603   </vt:lpstr>
      <vt:lpstr>    Теорема Виета </vt:lpstr>
      <vt:lpstr>Вопрос 7</vt:lpstr>
      <vt:lpstr>Омар Хайям </vt:lpstr>
      <vt:lpstr>Вопрос 8</vt:lpstr>
      <vt:lpstr>Рене Декарт   (1596-1650)</vt:lpstr>
      <vt:lpstr>                   Вопрос 9</vt:lpstr>
      <vt:lpstr>Теорема Пифагора,  Пифагор (580-500 г.до н.э.)    </vt:lpstr>
      <vt:lpstr>Вопрос 10</vt:lpstr>
      <vt:lpstr>ЛЕОНАРД  Эйлер  (1707-1783).  </vt:lpstr>
      <vt:lpstr> Вопрос 11</vt:lpstr>
      <vt:lpstr>Фалес Милетский  (ок. 624-548 г.г. до н.э.) </vt:lpstr>
      <vt:lpstr>Слайд 27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 «Великие математики»</dc:title>
  <dc:creator>User</dc:creator>
  <cp:lastModifiedBy>Надежда</cp:lastModifiedBy>
  <cp:revision>13</cp:revision>
  <dcterms:created xsi:type="dcterms:W3CDTF">2010-02-28T11:47:27Z</dcterms:created>
  <dcterms:modified xsi:type="dcterms:W3CDTF">2010-11-06T15:38:57Z</dcterms:modified>
</cp:coreProperties>
</file>