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02D66E-0F41-408A-96A9-2CDAE92A5DC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4D13E0-3613-42A5-842F-97CDEE55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урока.</a:t>
            </a:r>
            <a:br>
              <a:rPr lang="ru-RU" dirty="0" smtClean="0"/>
            </a:br>
            <a:r>
              <a:rPr lang="ru-RU" dirty="0" smtClean="0"/>
              <a:t>Основы православной культуры.</a:t>
            </a:r>
            <a:br>
              <a:rPr lang="ru-RU" dirty="0" smtClean="0"/>
            </a:br>
            <a:r>
              <a:rPr lang="ru-RU" dirty="0" smtClean="0"/>
              <a:t>Тема: «Отражение библейских сюжетов в мировой культуре: «Тайная вечеря» в живописи»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Лазарева Елена Ивановна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15 век, Леонардо да Винчи.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lastco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21" r="4821"/>
          <a:stretch>
            <a:fillRect/>
          </a:stretch>
        </p:blipFill>
        <p:spPr>
          <a:xfrm>
            <a:off x="1785918" y="285727"/>
            <a:ext cx="7072362" cy="42610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echere3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688" r="10688"/>
          <a:stretch>
            <a:fillRect/>
          </a:stretch>
        </p:blipFill>
        <p:spPr>
          <a:xfrm>
            <a:off x="1714480" y="214290"/>
            <a:ext cx="7000892" cy="421798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16 век, </a:t>
            </a:r>
            <a:r>
              <a:rPr lang="ru-RU" sz="2800" dirty="0" err="1" smtClean="0"/>
              <a:t>Паоло</a:t>
            </a:r>
            <a:r>
              <a:rPr lang="ru-RU" sz="2800" dirty="0" smtClean="0"/>
              <a:t> Веронезе.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echere1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697" r="15697"/>
          <a:stretch>
            <a:fillRect/>
          </a:stretch>
        </p:blipFill>
        <p:spPr>
          <a:xfrm>
            <a:off x="1714480" y="214290"/>
            <a:ext cx="7137041" cy="430001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16 век, </a:t>
            </a:r>
            <a:r>
              <a:rPr lang="ru-RU" sz="2800" dirty="0" err="1" smtClean="0"/>
              <a:t>Якопо</a:t>
            </a:r>
            <a:r>
              <a:rPr lang="ru-RU" sz="2800" dirty="0" smtClean="0"/>
              <a:t> Тинторетто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intoretto2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39" b="2639"/>
          <a:stretch>
            <a:fillRect/>
          </a:stretch>
        </p:blipFill>
        <p:spPr>
          <a:xfrm>
            <a:off x="1643042" y="214290"/>
            <a:ext cx="7351355" cy="442913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17 век, Никола Пуссен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45" b="4445"/>
          <a:stretch>
            <a:fillRect/>
          </a:stretch>
        </p:blipFill>
        <p:spPr>
          <a:xfrm>
            <a:off x="1643042" y="142852"/>
            <a:ext cx="7215206" cy="434710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19 век, Николай Ге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625" b="9625"/>
          <a:stretch>
            <a:fillRect/>
          </a:stretch>
        </p:blipFill>
        <p:spPr>
          <a:xfrm>
            <a:off x="1643042" y="142852"/>
            <a:ext cx="7286644" cy="439014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20 век, </a:t>
            </a:r>
            <a:r>
              <a:rPr lang="ru-RU" sz="2800" dirty="0" err="1" smtClean="0"/>
              <a:t>Стенли</a:t>
            </a:r>
            <a:r>
              <a:rPr lang="ru-RU" sz="2800" dirty="0" smtClean="0"/>
              <a:t> Спенсер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195" b="8195"/>
          <a:stretch>
            <a:fillRect/>
          </a:stretch>
        </p:blipFill>
        <p:spPr>
          <a:xfrm>
            <a:off x="1643042" y="142852"/>
            <a:ext cx="7143768" cy="43040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20 век, Сальвадор Дали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echere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56" b="3656"/>
          <a:stretch>
            <a:fillRect/>
          </a:stretch>
        </p:blipFill>
        <p:spPr>
          <a:xfrm>
            <a:off x="1571604" y="142852"/>
            <a:ext cx="7286644" cy="43901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20 век, Эмиль </a:t>
            </a:r>
            <a:r>
              <a:rPr lang="ru-RU" sz="2800" dirty="0" err="1" smtClean="0"/>
              <a:t>Нольде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leonardo1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92" b="7692"/>
          <a:stretch>
            <a:fillRect/>
          </a:stretch>
        </p:blipFill>
        <p:spPr>
          <a:xfrm>
            <a:off x="1643042" y="214290"/>
            <a:ext cx="7286644" cy="43901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cs typeface="FrankRuehl" pitchFamily="34" charset="-79"/>
              </a:rPr>
              <a:t>13 век, Византия</a:t>
            </a:r>
            <a:endParaRPr lang="ru-RU" sz="2800" dirty="0">
              <a:cs typeface="FrankRuehl" pitchFamily="34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 век, Византия, Ватопед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28" b="7628"/>
          <a:stretch>
            <a:fillRect/>
          </a:stretch>
        </p:blipFill>
        <p:spPr>
          <a:xfrm>
            <a:off x="1714480" y="214290"/>
            <a:ext cx="6995642" cy="421481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6 век, Равенна. Базилика Сан </a:t>
            </a:r>
            <a:r>
              <a:rPr lang="ru-RU" sz="2800" dirty="0" err="1" smtClean="0"/>
              <a:t>Апполинаре</a:t>
            </a:r>
            <a:r>
              <a:rPr lang="ru-RU" sz="2800" dirty="0" smtClean="0"/>
              <a:t> </a:t>
            </a:r>
            <a:r>
              <a:rPr lang="ru-RU" sz="2800" dirty="0" err="1" smtClean="0"/>
              <a:t>Нуово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азилика Сан Апполинаре Нуово. Тайная вечеря. 6 век. Равенна. Мозаика.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23" b="7123"/>
          <a:stretch>
            <a:fillRect/>
          </a:stretch>
        </p:blipFill>
        <p:spPr>
          <a:xfrm>
            <a:off x="1571604" y="214290"/>
            <a:ext cx="7232784" cy="43576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14 век, неизвестный художник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echere0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287" b="26287"/>
          <a:stretch>
            <a:fillRect/>
          </a:stretch>
        </p:blipFill>
        <p:spPr>
          <a:xfrm>
            <a:off x="1714480" y="214290"/>
            <a:ext cx="7143768" cy="43040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12 век, алтарный фронтон из монастыря </a:t>
            </a:r>
            <a:r>
              <a:rPr lang="ru-RU" sz="2800" dirty="0" err="1" smtClean="0"/>
              <a:t>Суригуэрола</a:t>
            </a:r>
            <a:r>
              <a:rPr lang="ru-RU" sz="2800" dirty="0" smtClean="0"/>
              <a:t>, 12 век. Учеников Христа – 11.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echere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878" r="18878"/>
          <a:stretch>
            <a:fillRect/>
          </a:stretch>
        </p:blipFill>
        <p:spPr>
          <a:xfrm>
            <a:off x="1785918" y="214290"/>
            <a:ext cx="6929454" cy="41749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11 век, Армения. Учеников Христа – 12.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рмения, 11 век,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194" b="11194"/>
          <a:stretch>
            <a:fillRect/>
          </a:stretch>
        </p:blipFill>
        <p:spPr>
          <a:xfrm>
            <a:off x="1643042" y="214290"/>
            <a:ext cx="7000892" cy="42179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16 век, </a:t>
            </a:r>
            <a:r>
              <a:rPr lang="ru-RU" sz="2800" dirty="0" err="1" smtClean="0"/>
              <a:t>Лукас</a:t>
            </a:r>
            <a:r>
              <a:rPr lang="ru-RU" sz="2800" dirty="0" smtClean="0"/>
              <a:t> Кранах.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echere0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983" b="20983"/>
          <a:stretch>
            <a:fillRect/>
          </a:stretch>
        </p:blipFill>
        <p:spPr>
          <a:xfrm>
            <a:off x="1643042" y="214290"/>
            <a:ext cx="7143768" cy="43040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15 век, </a:t>
            </a:r>
            <a:r>
              <a:rPr lang="ru-RU" sz="2800" dirty="0" err="1" smtClean="0"/>
              <a:t>Андреа</a:t>
            </a:r>
            <a:r>
              <a:rPr lang="ru-RU" sz="2800" dirty="0" smtClean="0"/>
              <a:t> </a:t>
            </a:r>
            <a:r>
              <a:rPr lang="ru-RU" sz="2800" dirty="0" err="1" smtClean="0"/>
              <a:t>дель</a:t>
            </a:r>
            <a:r>
              <a:rPr lang="ru-RU" sz="2800" dirty="0" smtClean="0"/>
              <a:t> </a:t>
            </a:r>
            <a:r>
              <a:rPr lang="ru-RU" sz="2800" dirty="0" err="1" smtClean="0"/>
              <a:t>Кастаньо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echere0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82" r="13982"/>
          <a:stretch>
            <a:fillRect/>
          </a:stretch>
        </p:blipFill>
        <p:spPr>
          <a:xfrm>
            <a:off x="1785918" y="214290"/>
            <a:ext cx="6995642" cy="42148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15 век, </a:t>
            </a:r>
            <a:r>
              <a:rPr lang="ru-RU" sz="2800" dirty="0" err="1" smtClean="0"/>
              <a:t>Козимо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Росселли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echere1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358" b="4358"/>
          <a:stretch>
            <a:fillRect/>
          </a:stretch>
        </p:blipFill>
        <p:spPr>
          <a:xfrm>
            <a:off x="1714480" y="214290"/>
            <a:ext cx="7065603" cy="42569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320</TotalTime>
  <Words>116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Разработка урока. Основы православной культуры. Тема: «Отражение библейских сюжетов в мировой культуре: «Тайная вечеря» в живописи»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32</cp:revision>
  <dcterms:created xsi:type="dcterms:W3CDTF">2012-12-04T13:27:01Z</dcterms:created>
  <dcterms:modified xsi:type="dcterms:W3CDTF">2012-12-06T20:55:47Z</dcterms:modified>
</cp:coreProperties>
</file>