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1" r:id="rId8"/>
    <p:sldId id="270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3BD"/>
    <a:srgbClr val="2F18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F47A5-803E-4AB0-A3A9-A015DA6E260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7BEC-C5B8-4046-9BE7-82CFF9D24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500166" cy="15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1643050"/>
            <a:ext cx="6351290" cy="2585323"/>
          </a:xfrm>
          <a:prstGeom prst="rect">
            <a:avLst/>
          </a:prstGeom>
          <a:solidFill>
            <a:srgbClr val="FFFF00"/>
          </a:solidFill>
          <a:ln>
            <a:solidFill>
              <a:srgbClr val="2F188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Интегрированное </a:t>
            </a:r>
          </a:p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Внеклассное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мероприятие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572008"/>
            <a:ext cx="7643865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Физика+математика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9" descr="C:\Documents and Settings\Admin\Мои документы\Мои рисунки\isCABTMA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214554"/>
            <a:ext cx="1505419" cy="148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 здоровье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Пользователь\Мои документы\Мои рисунки\674073_masha_i_medved_pi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6086146" cy="3423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Тайны черных ящиков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Куб 4"/>
          <p:cNvSpPr/>
          <p:nvPr/>
        </p:nvSpPr>
        <p:spPr>
          <a:xfrm>
            <a:off x="5500694" y="2786058"/>
            <a:ext cx="3000396" cy="3286148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Пользователь\Мои документы\Мамино\картинки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капитанов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Пользователь\Мои документы\Мои рисунки\всякое мамино\1815468-f24873de0211a70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0837" y="2148681"/>
            <a:ext cx="336232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Пользователь\Мои документы\Мои рисунки\всякое мамино\voltme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358905"/>
            <a:ext cx="3071834" cy="33559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капитанов</a:t>
            </a:r>
            <a:endParaRPr lang="ru-RU" sz="6000" dirty="0"/>
          </a:p>
        </p:txBody>
      </p:sp>
      <p:pic>
        <p:nvPicPr>
          <p:cNvPr id="9219" name="Picture 3" descr="C:\Documents and Settings\Пользователь\Мои документы\Мои рисунки\всякое мамино\5456689_w640_h640_barometr_btksn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2833694" cy="2833694"/>
          </a:xfrm>
          <a:prstGeom prst="rect">
            <a:avLst/>
          </a:prstGeom>
          <a:noFill/>
        </p:spPr>
      </p:pic>
      <p:pic>
        <p:nvPicPr>
          <p:cNvPr id="9218" name="Picture 2" descr="C:\Documents and Settings\Пользователь\Мои документы\Мои рисунки\всякое мамино\x_a99bc2cb (1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857628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071678"/>
            <a:ext cx="6543692" cy="4054485"/>
          </a:xfrm>
        </p:spPr>
        <p:txBody>
          <a:bodyPr/>
          <a:lstStyle/>
          <a:p>
            <a:r>
              <a:rPr lang="ru-RU" dirty="0" smtClean="0"/>
              <a:t>Фото школы</a:t>
            </a:r>
            <a:endParaRPr lang="ru-RU" dirty="0"/>
          </a:p>
        </p:txBody>
      </p:sp>
      <p:pic>
        <p:nvPicPr>
          <p:cNvPr id="11266" name="Picture 2" descr="C:\Documents and Settings\Пользователь\Мои документы\Мои рисунки\lumiere_laveder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10611" cy="517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внимания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Пользователь\Мои документы\Мамино\картинки\cartoon-owl-teacher-with-book-58f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00174"/>
            <a:ext cx="369139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Пользователь\Мои документы\Мамино\картинки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Мои документы\Мамино\картинки\x_50ee6e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2054224" cy="2143280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Мои документы\Мамино\картинки\6636792_883a2250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736"/>
            <a:ext cx="1619476" cy="1166023"/>
          </a:xfrm>
          <a:prstGeom prst="rect">
            <a:avLst/>
          </a:prstGeom>
          <a:noFill/>
        </p:spPr>
      </p:pic>
      <p:pic>
        <p:nvPicPr>
          <p:cNvPr id="4101" name="Picture 5" descr="C:\Documents and Settings\Пользователь\Мои документы\Мамино\картинки\23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286124"/>
            <a:ext cx="2952757" cy="2214568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Мои документы\Мамино\картинки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714620"/>
            <a:ext cx="1428750" cy="1428750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Мои документы\Мамино\картинки\x_50ee6e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186" y="1795450"/>
            <a:ext cx="2054224" cy="2143280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Мои документы\Мамино\картинки\cartoon-owl-teacher-with-book-58f1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500042"/>
            <a:ext cx="908050" cy="850900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Мои документы\Мамино\картинки\cartoon-owl-teacher-with-book-58f1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500174"/>
            <a:ext cx="908050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643602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М.В.Ломоносов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всякое мамино\post-3-128913628092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2857488" cy="35556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17144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Математику уже затем учить надо, что она ум в порядок приводит.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1481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Химия- правая рука физики, математика –её глаз.</a:t>
            </a:r>
            <a:endParaRPr lang="ru-RU" sz="3600" b="1" i="1" dirty="0">
              <a:solidFill>
                <a:srgbClr val="3D3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Мозговой штурм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2F1884"/>
                </a:solidFill>
              </a:rPr>
              <a:t>За 1 минуту ответить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2F1884"/>
                </a:solidFill>
              </a:rPr>
              <a:t> на 10 вопросов.</a:t>
            </a:r>
            <a:endParaRPr lang="ru-RU" sz="5400" b="1" dirty="0">
              <a:solidFill>
                <a:srgbClr val="2F1884"/>
              </a:solidFill>
            </a:endParaRPr>
          </a:p>
        </p:txBody>
      </p:sp>
      <p:pic>
        <p:nvPicPr>
          <p:cNvPr id="4" name="Picture 4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1754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3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286124"/>
            <a:ext cx="15382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Пользователь\Мои документы\Мамино\картинки\23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286256"/>
            <a:ext cx="228601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Пользователь\Мои документы\Мои рисунки\всякое мамино\candle-in-bowl.istock_0000001533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000792" cy="4500594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Мои документы\Мои рисунки\всякое мамино\LabQu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388323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винегрет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Пользователь\Мои документы\Мамино\картинки\2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3756" y="1600201"/>
            <a:ext cx="3518161" cy="4257692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0" y="2928934"/>
            <a:ext cx="378618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80" y="4286256"/>
            <a:ext cx="364333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29256" y="2428868"/>
            <a:ext cx="371474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реугольники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Богатырская сила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богатыри русски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072230" cy="41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Богатырская сила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14489"/>
            <a:ext cx="6929486" cy="350046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 </a:t>
            </a:r>
            <a:r>
              <a:rPr lang="ru-RU" b="1" dirty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помощью датчика силы в течение 5 </a:t>
            </a:r>
            <a:r>
              <a:rPr lang="ru-RU" b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секунд вы измеряете </a:t>
            </a:r>
            <a:r>
              <a:rPr lang="ru-RU" b="1" dirty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среднюю силу каждого участника команды </a:t>
            </a:r>
            <a:r>
              <a:rPr lang="ru-RU" b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вычисляете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среднюю, размах и моду силы </a:t>
            </a:r>
            <a:r>
              <a:rPr lang="ru-RU" b="1" i="1" dirty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вашей группы</a:t>
            </a:r>
            <a:r>
              <a:rPr lang="ru-RU" b="1" i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rgbClr val="3D3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43" name="Picture 3" descr="C:\Documents and Settings\Пользователь\Мои документы\Мои рисунки\всякое мамино\product.hgh-bta._mug.001.129.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1511343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Релаксация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Пользователь\Мои документы\Мои рисунки\всякое мамино\Три к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350000" cy="337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92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М.В.Ломоносов</vt:lpstr>
      <vt:lpstr>Мозговой штурм</vt:lpstr>
      <vt:lpstr>Тепло</vt:lpstr>
      <vt:lpstr>Математический винегрет</vt:lpstr>
      <vt:lpstr>Богатырская сила</vt:lpstr>
      <vt:lpstr>Слайд 7</vt:lpstr>
      <vt:lpstr>Богатырская сила</vt:lpstr>
      <vt:lpstr>Релаксация</vt:lpstr>
      <vt:lpstr>Проверим здоровье</vt:lpstr>
      <vt:lpstr>Тайны черных ящиков</vt:lpstr>
      <vt:lpstr>Конкурс капитанов</vt:lpstr>
      <vt:lpstr>Конкурс капитанов</vt:lpstr>
      <vt:lpstr>Слайд 14</vt:lpstr>
      <vt:lpstr>Спасибо за внимания</vt:lpstr>
      <vt:lpstr>Слайд 16</vt:lpstr>
    </vt:vector>
  </TitlesOfParts>
  <Company>User,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2012-11-21T16:36:36Z</dcterms:created>
  <dcterms:modified xsi:type="dcterms:W3CDTF">2012-11-21T19:44:12Z</dcterms:modified>
</cp:coreProperties>
</file>