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sldIdLst>
    <p:sldId id="260" r:id="rId2"/>
    <p:sldId id="261" r:id="rId3"/>
    <p:sldId id="262" r:id="rId4"/>
    <p:sldId id="257" r:id="rId5"/>
    <p:sldId id="263" r:id="rId6"/>
    <p:sldId id="259" r:id="rId7"/>
    <p:sldId id="258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0" autoAdjust="0"/>
    <p:restoredTop sz="94660"/>
  </p:normalViewPr>
  <p:slideViewPr>
    <p:cSldViewPr>
      <p:cViewPr varScale="1">
        <p:scale>
          <a:sx n="45" d="100"/>
          <a:sy n="45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всегда</c:v>
                </c:pt>
                <c:pt idx="1">
                  <c:v>иногда</c:v>
                </c:pt>
                <c:pt idx="2">
                  <c:v>никогда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9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всегда</c:v>
                </c:pt>
                <c:pt idx="1">
                  <c:v>иногда</c:v>
                </c:pt>
                <c:pt idx="2">
                  <c:v>никогда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всегда</c:v>
                </c:pt>
                <c:pt idx="1">
                  <c:v>иногда</c:v>
                </c:pt>
                <c:pt idx="2">
                  <c:v>никогда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overlap val="100"/>
        <c:axId val="91890816"/>
        <c:axId val="91892352"/>
      </c:barChart>
      <c:catAx>
        <c:axId val="91890816"/>
        <c:scaling>
          <c:orientation val="minMax"/>
        </c:scaling>
        <c:axPos val="b"/>
        <c:tickLblPos val="nextTo"/>
        <c:crossAx val="91892352"/>
        <c:crosses val="autoZero"/>
        <c:auto val="1"/>
        <c:lblAlgn val="ctr"/>
        <c:lblOffset val="100"/>
      </c:catAx>
      <c:valAx>
        <c:axId val="91892352"/>
        <c:scaling>
          <c:orientation val="minMax"/>
        </c:scaling>
        <c:axPos val="l"/>
        <c:majorGridlines/>
        <c:numFmt formatCode="General" sourceLinked="1"/>
        <c:tickLblPos val="nextTo"/>
        <c:crossAx val="9189081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иногда</c:v>
                </c:pt>
                <c:pt idx="1">
                  <c:v>всегда</c:v>
                </c:pt>
                <c:pt idx="2">
                  <c:v>никогда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иногда</c:v>
                </c:pt>
                <c:pt idx="1">
                  <c:v>всегда</c:v>
                </c:pt>
                <c:pt idx="2">
                  <c:v>никогда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</c:ser>
        <c:shape val="box"/>
        <c:axId val="47261568"/>
        <c:axId val="47263104"/>
        <c:axId val="0"/>
      </c:bar3DChart>
      <c:catAx>
        <c:axId val="47261568"/>
        <c:scaling>
          <c:orientation val="minMax"/>
        </c:scaling>
        <c:axPos val="b"/>
        <c:tickLblPos val="nextTo"/>
        <c:crossAx val="47263104"/>
        <c:crosses val="autoZero"/>
        <c:auto val="1"/>
        <c:lblAlgn val="ctr"/>
        <c:lblOffset val="100"/>
      </c:catAx>
      <c:valAx>
        <c:axId val="47263104"/>
        <c:scaling>
          <c:orientation val="minMax"/>
        </c:scaling>
        <c:axPos val="l"/>
        <c:majorGridlines/>
        <c:numFmt formatCode="General" sourceLinked="1"/>
        <c:tickLblPos val="nextTo"/>
        <c:crossAx val="47261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5D5C8-608E-43DC-968E-22C0C88D892C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5E558-34AB-466B-A867-A5B01B125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A6F501-023C-42EA-AEC4-AD44A3B769C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C8879A-2023-4F56-A580-2542E7F3E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6F501-023C-42EA-AEC4-AD44A3B769C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8879A-2023-4F56-A580-2542E7F3E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6F501-023C-42EA-AEC4-AD44A3B769C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8879A-2023-4F56-A580-2542E7F3E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6F501-023C-42EA-AEC4-AD44A3B769C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8879A-2023-4F56-A580-2542E7F3E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6F501-023C-42EA-AEC4-AD44A3B769C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8879A-2023-4F56-A580-2542E7F3E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6F501-023C-42EA-AEC4-AD44A3B769C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8879A-2023-4F56-A580-2542E7F3E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6F501-023C-42EA-AEC4-AD44A3B769C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8879A-2023-4F56-A580-2542E7F3E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6F501-023C-42EA-AEC4-AD44A3B769C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8879A-2023-4F56-A580-2542E7F3E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6F501-023C-42EA-AEC4-AD44A3B769C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8879A-2023-4F56-A580-2542E7F3E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A6F501-023C-42EA-AEC4-AD44A3B769C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8879A-2023-4F56-A580-2542E7F3E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A6F501-023C-42EA-AEC4-AD44A3B769C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C8879A-2023-4F56-A580-2542E7F3E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A6F501-023C-42EA-AEC4-AD44A3B769C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C8879A-2023-4F56-A580-2542E7F3E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1.jpeg"/><Relationship Id="rId3" Type="http://schemas.openxmlformats.org/officeDocument/2006/relationships/image" Target="../media/image10.jpeg"/><Relationship Id="rId7" Type="http://schemas.openxmlformats.org/officeDocument/2006/relationships/image" Target="../media/image19.jpeg"/><Relationship Id="rId12" Type="http://schemas.openxmlformats.org/officeDocument/2006/relationships/image" Target="../media/image1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4.jpeg"/><Relationship Id="rId5" Type="http://schemas.openxmlformats.org/officeDocument/2006/relationships/image" Target="../media/image12.jpeg"/><Relationship Id="rId10" Type="http://schemas.openxmlformats.org/officeDocument/2006/relationships/image" Target="../media/image18.jpeg"/><Relationship Id="rId4" Type="http://schemas.openxmlformats.org/officeDocument/2006/relationships/image" Target="../media/image11.jpeg"/><Relationship Id="rId9" Type="http://schemas.openxmlformats.org/officeDocument/2006/relationships/image" Target="../media/image17.jpeg"/><Relationship Id="rId1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CA4E2FEF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476250"/>
            <a:ext cx="2303463" cy="2212975"/>
          </a:xfrm>
        </p:spPr>
      </p:pic>
      <p:pic>
        <p:nvPicPr>
          <p:cNvPr id="8" name="Рисунок 7" descr="iCA8F7HQ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476672"/>
            <a:ext cx="2592288" cy="3888432"/>
          </a:xfrm>
          <a:prstGeom prst="rect">
            <a:avLst/>
          </a:prstGeom>
        </p:spPr>
      </p:pic>
      <p:pic>
        <p:nvPicPr>
          <p:cNvPr id="9" name="Рисунок 8" descr="iCA9ZZK5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620687"/>
            <a:ext cx="3312368" cy="2208245"/>
          </a:xfrm>
          <a:prstGeom prst="rect">
            <a:avLst/>
          </a:prstGeom>
        </p:spPr>
      </p:pic>
      <p:pic>
        <p:nvPicPr>
          <p:cNvPr id="10" name="Рисунок 9" descr="iCAG4ADZ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3212976"/>
            <a:ext cx="2699792" cy="2376264"/>
          </a:xfrm>
          <a:prstGeom prst="rect">
            <a:avLst/>
          </a:prstGeom>
        </p:spPr>
      </p:pic>
      <p:pic>
        <p:nvPicPr>
          <p:cNvPr id="11" name="Рисунок 10" descr="iCAQ989I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15816" y="4653136"/>
            <a:ext cx="3096344" cy="2204864"/>
          </a:xfrm>
          <a:prstGeom prst="rect">
            <a:avLst/>
          </a:prstGeom>
        </p:spPr>
      </p:pic>
      <p:pic>
        <p:nvPicPr>
          <p:cNvPr id="12" name="Picture 5" descr="img_d7126f34756bfa09356822a73256d6e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3212976"/>
            <a:ext cx="2699792" cy="247385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CA38F2K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3112978" cy="2780928"/>
          </a:xfrm>
        </p:spPr>
      </p:pic>
      <p:pic>
        <p:nvPicPr>
          <p:cNvPr id="5" name="Рисунок 4" descr="iCA2QLUD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1484784"/>
            <a:ext cx="2870249" cy="2736304"/>
          </a:xfrm>
          <a:prstGeom prst="rect">
            <a:avLst/>
          </a:prstGeom>
        </p:spPr>
      </p:pic>
      <p:pic>
        <p:nvPicPr>
          <p:cNvPr id="6" name="Рисунок 5" descr="iCAL0FW1Q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1916832"/>
            <a:ext cx="2165195" cy="1905372"/>
          </a:xfrm>
          <a:prstGeom prst="rect">
            <a:avLst/>
          </a:prstGeom>
        </p:spPr>
      </p:pic>
      <p:pic>
        <p:nvPicPr>
          <p:cNvPr id="7" name="Рисунок 6" descr="iCAPA8EU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4149080"/>
            <a:ext cx="2808312" cy="2016224"/>
          </a:xfrm>
          <a:prstGeom prst="rect">
            <a:avLst/>
          </a:prstGeom>
        </p:spPr>
      </p:pic>
      <p:pic>
        <p:nvPicPr>
          <p:cNvPr id="22530" name="Picture 2" descr="http://im0-tub-ru.yandex.net/i?id=175339049-37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4509120"/>
            <a:ext cx="2520280" cy="194901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Свободное время</a:t>
            </a:r>
            <a:endParaRPr lang="ru-RU" dirty="0"/>
          </a:p>
        </p:txBody>
      </p:sp>
      <p:pic>
        <p:nvPicPr>
          <p:cNvPr id="4" name="Содержимое 3" descr="iCA38F2K8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1484313"/>
            <a:ext cx="2533650" cy="2263775"/>
          </a:xfrm>
        </p:spPr>
      </p:pic>
      <p:pic>
        <p:nvPicPr>
          <p:cNvPr id="5" name="Picture 2" descr="http://im0-tub-ru.yandex.net/i?id=175339049-37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861048"/>
            <a:ext cx="2520280" cy="194901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75856" y="2348880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около 2х часов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4437112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около 2х часов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Делаете ли вы паузы при выполнении домашнего задания?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Гимнастика для глаз </a:t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5267325" cy="4525962"/>
          </a:xfrm>
        </p:spPr>
        <p:txBody>
          <a:bodyPr>
            <a:normAutofit lnSpcReduction="10000"/>
          </a:bodyPr>
          <a:lstStyle/>
          <a:p>
            <a:r>
              <a:rPr lang="ru-RU" sz="1900" dirty="0" smtClean="0"/>
              <a:t>1. Сидя, откинувшись на спинку стула. Прикрыть веки, крепко зажмурить глаза, затем открыть глаза. Повторить 4 раза. </a:t>
            </a:r>
          </a:p>
          <a:p>
            <a:r>
              <a:rPr lang="ru-RU" sz="1900" dirty="0" smtClean="0"/>
              <a:t>2. Сидя, руки на поясе. Повернуть голову вправо, посмотреть на локоть правой руки, затем повернуть голову влево, посмотреть на локоть левой руки. Вернуться в и.п. Повторить 4–5 раз. </a:t>
            </a:r>
          </a:p>
          <a:p>
            <a:r>
              <a:rPr lang="ru-RU" sz="1900" dirty="0" smtClean="0"/>
              <a:t>3.  Сидя, руки вперед. Посмотреть на кончики пальцев, поднять руки вверх – вдох, следить глазами за руками, не поднимая головы, руки опустить – выдох. Повторить 5–6 раз. </a:t>
            </a:r>
          </a:p>
          <a:p>
            <a:endParaRPr lang="ru-RU" dirty="0"/>
          </a:p>
        </p:txBody>
      </p:sp>
      <p:pic>
        <p:nvPicPr>
          <p:cNvPr id="23554" name="Picture 2" descr="C:\Users\лиза\Desktop\iCAY29VY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72816"/>
            <a:ext cx="3028280" cy="338986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нужен режим дня?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Приучает человека к:</a:t>
            </a:r>
          </a:p>
          <a:p>
            <a:r>
              <a:rPr lang="ru-RU" dirty="0" smtClean="0"/>
              <a:t>самодисциплине</a:t>
            </a:r>
          </a:p>
          <a:p>
            <a:r>
              <a:rPr lang="ru-RU" dirty="0" smtClean="0"/>
              <a:t>организованности </a:t>
            </a:r>
          </a:p>
          <a:p>
            <a:r>
              <a:rPr lang="ru-RU" dirty="0" smtClean="0"/>
              <a:t>целенаправленности.</a:t>
            </a:r>
          </a:p>
          <a:p>
            <a:pPr>
              <a:buNone/>
            </a:pPr>
            <a:r>
              <a:rPr lang="ru-RU" dirty="0" smtClean="0"/>
              <a:t>Поможет:</a:t>
            </a:r>
          </a:p>
          <a:p>
            <a:r>
              <a:rPr lang="ru-RU" dirty="0" smtClean="0"/>
              <a:t>сэкономить время</a:t>
            </a:r>
          </a:p>
          <a:p>
            <a:r>
              <a:rPr lang="ru-RU" dirty="0" smtClean="0"/>
              <a:t>повысить жизненный тонус</a:t>
            </a:r>
          </a:p>
          <a:p>
            <a:r>
              <a:rPr lang="ru-RU" dirty="0" smtClean="0"/>
              <a:t>повысить успеваемость.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8498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РАБОТУ!</a:t>
            </a:r>
            <a:endParaRPr lang="ru-RU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122413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Переутомление-</a:t>
            </a:r>
            <a:endParaRPr lang="ru-RU" sz="6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22712" y="2931712"/>
            <a:ext cx="4753743" cy="3665640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Это состояние человеческого организма, приводящее к постепенному снижению уровня работоспособности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620688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Увеличение и усложнение учебной нагрузки. 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Травма или перенесенное заболевание. 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Резкое изменение погоды. 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Отсутствие постоянного режима дня (труда и отдыха). 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Влияние вредных привычек. 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Плохое питание. 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Несоблюдение правил личной гигиены. 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Отсутствие чередования умственной, физической и эмоциональной нагрузки. 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/>
              <a:t>Режим дня</a:t>
            </a:r>
            <a:endParaRPr lang="ru-RU" u="sng" dirty="0"/>
          </a:p>
        </p:txBody>
      </p:sp>
      <p:pic>
        <p:nvPicPr>
          <p:cNvPr id="6" name="Содержимое 5" descr="р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10074" y="1196752"/>
            <a:ext cx="6966381" cy="518457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- это распорядок различных видов деятельности и отдыха в течение суток.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-это грамотно организованное и разумно разделенное временя на сон, прием пищи, труд, отдых и уход за собой. 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-это целесообразно организованный, соответствующий возрастным особенностям распорядок суточной деятельности, предусматривающий повторяющиеся изо дня в день жизненные процессы.</a:t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429ee41ba61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536" y="0"/>
            <a:ext cx="2381250" cy="2400300"/>
          </a:xfrm>
          <a:noFill/>
          <a:ln/>
        </p:spPr>
      </p:pic>
      <p:pic>
        <p:nvPicPr>
          <p:cNvPr id="7" name="Picture 5" descr="270915985f52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564904"/>
            <a:ext cx="1401343" cy="1872059"/>
          </a:xfrm>
          <a:prstGeom prst="rect">
            <a:avLst/>
          </a:prstGeom>
          <a:noFill/>
        </p:spPr>
      </p:pic>
      <p:pic>
        <p:nvPicPr>
          <p:cNvPr id="8" name="Picture 6" descr="6ef2c4d023c6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88640"/>
            <a:ext cx="1464240" cy="2196865"/>
          </a:xfrm>
          <a:prstGeom prst="rect">
            <a:avLst/>
          </a:prstGeom>
          <a:noFill/>
        </p:spPr>
      </p:pic>
      <p:pic>
        <p:nvPicPr>
          <p:cNvPr id="9" name="Picture 6" descr="0c6106eabbf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843808" y="404664"/>
            <a:ext cx="2055113" cy="1944886"/>
          </a:xfrm>
          <a:prstGeom prst="rect">
            <a:avLst/>
          </a:prstGeom>
          <a:noFill/>
          <a:ln/>
        </p:spPr>
      </p:pic>
      <p:pic>
        <p:nvPicPr>
          <p:cNvPr id="10" name="Picture 8" descr="7428d74289b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2303" y="2420888"/>
            <a:ext cx="1811697" cy="2016224"/>
          </a:xfrm>
          <a:prstGeom prst="rect">
            <a:avLst/>
          </a:prstGeom>
          <a:noFill/>
        </p:spPr>
      </p:pic>
      <p:pic>
        <p:nvPicPr>
          <p:cNvPr id="11" name="Picture 8" descr="53f2c2f77d9a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2348880"/>
            <a:ext cx="2087562" cy="2171700"/>
          </a:xfrm>
          <a:prstGeom prst="rect">
            <a:avLst/>
          </a:prstGeom>
          <a:noFill/>
        </p:spPr>
      </p:pic>
      <p:pic>
        <p:nvPicPr>
          <p:cNvPr id="12" name="Picture 4" descr="852cb4bd7594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7164288" y="332657"/>
            <a:ext cx="1513657" cy="2093634"/>
          </a:xfrm>
          <a:prstGeom prst="rect">
            <a:avLst/>
          </a:prstGeom>
          <a:noFill/>
          <a:ln/>
        </p:spPr>
      </p:pic>
      <p:pic>
        <p:nvPicPr>
          <p:cNvPr id="13" name="Picture 8" descr="post-53751-1221413255тим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6296" y="4437112"/>
            <a:ext cx="1512168" cy="2068112"/>
          </a:xfrm>
          <a:prstGeom prst="rect">
            <a:avLst/>
          </a:prstGeom>
          <a:noFill/>
        </p:spPr>
      </p:pic>
      <p:pic>
        <p:nvPicPr>
          <p:cNvPr id="14" name="Picture 5" descr="540bbb08e37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4581128"/>
            <a:ext cx="1296144" cy="1914525"/>
          </a:xfrm>
          <a:prstGeom prst="rect">
            <a:avLst/>
          </a:prstGeom>
          <a:noFill/>
        </p:spPr>
      </p:pic>
      <p:pic>
        <p:nvPicPr>
          <p:cNvPr id="15" name="Picture 7" descr="00a613512fa5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23928" y="5053037"/>
            <a:ext cx="1585531" cy="1804963"/>
          </a:xfrm>
          <a:prstGeom prst="rect">
            <a:avLst/>
          </a:prstGeom>
          <a:noFill/>
        </p:spPr>
      </p:pic>
      <p:pic>
        <p:nvPicPr>
          <p:cNvPr id="16" name="Picture 9" descr="4ca1f4b728bc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95736" y="4581128"/>
            <a:ext cx="1584176" cy="1789240"/>
          </a:xfrm>
          <a:prstGeom prst="rect">
            <a:avLst/>
          </a:prstGeom>
          <a:noFill/>
        </p:spPr>
      </p:pic>
      <p:pic>
        <p:nvPicPr>
          <p:cNvPr id="17" name="Picture 4" descr="post-53751-1221158065тб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>
          <a:xfrm>
            <a:off x="5076057" y="2613724"/>
            <a:ext cx="1944216" cy="2615451"/>
          </a:xfrm>
          <a:prstGeom prst="rect">
            <a:avLst/>
          </a:prstGeom>
          <a:noFill/>
          <a:ln/>
        </p:spPr>
      </p:pic>
      <p:sp>
        <p:nvSpPr>
          <p:cNvPr id="18" name="Прямоугольник 17"/>
          <p:cNvSpPr/>
          <p:nvPr/>
        </p:nvSpPr>
        <p:spPr>
          <a:xfrm>
            <a:off x="251520" y="332656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131840" y="404664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76056" y="404664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3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164288" y="404664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395536" y="2348880"/>
            <a:ext cx="338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987824" y="2564904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788024" y="2636912"/>
            <a:ext cx="478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7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876256" y="2564904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8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79512" y="4293096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9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979712" y="4581128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10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851920" y="4797152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11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092280" y="4581128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429ee41ba61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124744"/>
            <a:ext cx="1872208" cy="1887186"/>
          </a:xfrm>
          <a:noFill/>
          <a:ln/>
        </p:spPr>
      </p:pic>
      <p:pic>
        <p:nvPicPr>
          <p:cNvPr id="9" name="Picture 5" descr="270915985f52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60648"/>
            <a:ext cx="1401453" cy="1872208"/>
          </a:xfrm>
          <a:prstGeom prst="rect">
            <a:avLst/>
          </a:prstGeom>
          <a:noFill/>
        </p:spPr>
      </p:pic>
      <p:pic>
        <p:nvPicPr>
          <p:cNvPr id="10" name="Picture 6" descr="6ef2c4d023c6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60648"/>
            <a:ext cx="1152227" cy="1728739"/>
          </a:xfrm>
          <a:prstGeom prst="rect">
            <a:avLst/>
          </a:prstGeom>
          <a:noFill/>
        </p:spPr>
      </p:pic>
      <p:pic>
        <p:nvPicPr>
          <p:cNvPr id="11" name="Picture 6" descr="0c6106eabbf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139953" y="260648"/>
            <a:ext cx="1728192" cy="1635500"/>
          </a:xfrm>
          <a:prstGeom prst="rect">
            <a:avLst/>
          </a:prstGeom>
          <a:noFill/>
          <a:ln/>
        </p:spPr>
      </p:pic>
      <p:pic>
        <p:nvPicPr>
          <p:cNvPr id="12" name="Picture 8" descr="7428d74289b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0"/>
            <a:ext cx="1722388" cy="1916832"/>
          </a:xfrm>
          <a:prstGeom prst="rect">
            <a:avLst/>
          </a:prstGeom>
          <a:noFill/>
        </p:spPr>
      </p:pic>
      <p:pic>
        <p:nvPicPr>
          <p:cNvPr id="13" name="Picture 9" descr="4ca1f4b728b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404664"/>
            <a:ext cx="1147967" cy="1296566"/>
          </a:xfrm>
          <a:prstGeom prst="rect">
            <a:avLst/>
          </a:prstGeom>
          <a:noFill/>
        </p:spPr>
      </p:pic>
      <p:pic>
        <p:nvPicPr>
          <p:cNvPr id="14" name="Picture 4" descr="post-53751-1221158065тб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2555776" y="3717032"/>
            <a:ext cx="2160240" cy="2906057"/>
          </a:xfrm>
          <a:prstGeom prst="rect">
            <a:avLst/>
          </a:prstGeom>
          <a:noFill/>
          <a:ln/>
        </p:spPr>
      </p:pic>
      <p:pic>
        <p:nvPicPr>
          <p:cNvPr id="15" name="Picture 5" descr="540bbb08e37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27784" y="2060848"/>
            <a:ext cx="1440160" cy="1891975"/>
          </a:xfrm>
          <a:prstGeom prst="rect">
            <a:avLst/>
          </a:prstGeom>
          <a:noFill/>
        </p:spPr>
      </p:pic>
      <p:pic>
        <p:nvPicPr>
          <p:cNvPr id="16" name="Picture 7" descr="00a613512fa5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05789" y="2060848"/>
            <a:ext cx="2213887" cy="2520280"/>
          </a:xfrm>
          <a:prstGeom prst="rect">
            <a:avLst/>
          </a:prstGeom>
          <a:noFill/>
        </p:spPr>
      </p:pic>
      <p:pic>
        <p:nvPicPr>
          <p:cNvPr id="17" name="Picture 8" descr="53f2c2f77d9a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56438" y="2348880"/>
            <a:ext cx="1741471" cy="1811660"/>
          </a:xfrm>
          <a:prstGeom prst="rect">
            <a:avLst/>
          </a:prstGeom>
          <a:noFill/>
        </p:spPr>
      </p:pic>
      <p:pic>
        <p:nvPicPr>
          <p:cNvPr id="18" name="Picture 8" descr="post-53751-1221413255тим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5536" y="3284984"/>
            <a:ext cx="1684832" cy="2304256"/>
          </a:xfrm>
          <a:prstGeom prst="rect">
            <a:avLst/>
          </a:prstGeom>
          <a:noFill/>
        </p:spPr>
      </p:pic>
      <p:pic>
        <p:nvPicPr>
          <p:cNvPr id="19" name="Picture 5" descr="b2fc97cbd31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16016" y="4941168"/>
            <a:ext cx="1871662" cy="1652587"/>
          </a:xfrm>
          <a:prstGeom prst="rect">
            <a:avLst/>
          </a:prstGeom>
          <a:noFill/>
        </p:spPr>
      </p:pic>
      <p:pic>
        <p:nvPicPr>
          <p:cNvPr id="20" name="Picture 4" descr="852cb4bd7594t"/>
          <p:cNvPicPr>
            <a:picLocks noChangeAspect="1" noChangeArrowheads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876256" y="4077072"/>
            <a:ext cx="2009775" cy="2458169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«Фото моего дня»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1481138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18731">
                <a:tc>
                  <a:txBody>
                    <a:bodyPr/>
                    <a:lstStyle/>
                    <a:p>
                      <a:r>
                        <a:rPr lang="ru-RU" dirty="0" smtClean="0"/>
                        <a:t>Мои дела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</a:t>
                      </a:r>
                      <a:endParaRPr lang="ru-RU" dirty="0"/>
                    </a:p>
                  </a:txBody>
                  <a:tcPr/>
                </a:tc>
              </a:tr>
              <a:tr h="550139">
                <a:tc>
                  <a:txBody>
                    <a:bodyPr/>
                    <a:lstStyle/>
                    <a:p>
                      <a:r>
                        <a:rPr lang="ru-RU" dirty="0" smtClean="0"/>
                        <a:t>Делал домашнее</a:t>
                      </a:r>
                      <a:r>
                        <a:rPr lang="ru-RU" baseline="0" dirty="0" smtClean="0"/>
                        <a:t> задание по математике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 минут</a:t>
                      </a:r>
                      <a:endParaRPr lang="ru-RU" dirty="0"/>
                    </a:p>
                  </a:txBody>
                  <a:tcPr/>
                </a:tc>
              </a:tr>
              <a:tr h="318731">
                <a:tc>
                  <a:txBody>
                    <a:bodyPr/>
                    <a:lstStyle/>
                    <a:p>
                      <a:r>
                        <a:rPr lang="ru-RU" dirty="0" smtClean="0"/>
                        <a:t>Ходил</a:t>
                      </a:r>
                      <a:r>
                        <a:rPr lang="ru-RU" baseline="0" dirty="0" smtClean="0"/>
                        <a:t> в библиотеку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 минут</a:t>
                      </a:r>
                      <a:endParaRPr lang="ru-RU" dirty="0"/>
                    </a:p>
                  </a:txBody>
                  <a:tcPr/>
                </a:tc>
              </a:tr>
              <a:tr h="318731">
                <a:tc>
                  <a:txBody>
                    <a:bodyPr/>
                    <a:lstStyle/>
                    <a:p>
                      <a:r>
                        <a:rPr lang="ru-RU" dirty="0" smtClean="0"/>
                        <a:t>…….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…………….</a:t>
                      </a:r>
                      <a:endParaRPr lang="ru-RU" dirty="0"/>
                    </a:p>
                  </a:txBody>
                  <a:tcPr/>
                </a:tc>
              </a:tr>
              <a:tr h="3187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7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7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7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7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71600" y="5085184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Где и когда время было потрачено зря?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часто вы стараетесь распланировать свой день?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71600" y="1481138"/>
          <a:ext cx="7715200" cy="3964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295</TotalTime>
  <Words>255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Слайд 1</vt:lpstr>
      <vt:lpstr>Переутомление-</vt:lpstr>
      <vt:lpstr>Слайд 3</vt:lpstr>
      <vt:lpstr>Режим дня</vt:lpstr>
      <vt:lpstr> - это распорядок различных видов деятельности и отдыха в течение суток.   -это грамотно организованное и разумно разделенное временя на сон, прием пищи, труд, отдых и уход за собой.    -это целесообразно организованный, соответствующий возрастным особенностям распорядок суточной деятельности, предусматривающий повторяющиеся изо дня в день жизненные процессы. </vt:lpstr>
      <vt:lpstr>Слайд 6</vt:lpstr>
      <vt:lpstr>Слайд 7</vt:lpstr>
      <vt:lpstr>«Фото моего дня»</vt:lpstr>
      <vt:lpstr>Как часто вы стараетесь распланировать свой день?</vt:lpstr>
      <vt:lpstr>Слайд 10</vt:lpstr>
      <vt:lpstr>Свободное время</vt:lpstr>
      <vt:lpstr>Делаете ли вы паузы при выполнении домашнего задания?</vt:lpstr>
      <vt:lpstr>Гимнастика для глаз  </vt:lpstr>
      <vt:lpstr>Для чего нужен режим дня?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русанова</dc:creator>
  <cp:lastModifiedBy>Лизик</cp:lastModifiedBy>
  <cp:revision>30</cp:revision>
  <dcterms:created xsi:type="dcterms:W3CDTF">2011-10-23T10:05:34Z</dcterms:created>
  <dcterms:modified xsi:type="dcterms:W3CDTF">2012-12-17T18:52:05Z</dcterms:modified>
</cp:coreProperties>
</file>