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E429A19-57EB-4FA1-838E-362744721260}" type="datetimeFigureOut">
              <a:rPr lang="ru-RU" smtClean="0"/>
              <a:pPr/>
              <a:t>03.05.2010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128A78-B67E-4B20-9A90-39EEF507E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Классный час                 «Я – гражданин России!»</a:t>
            </a:r>
            <a:endParaRPr lang="ru-RU" dirty="0"/>
          </a:p>
        </p:txBody>
      </p:sp>
      <p:pic>
        <p:nvPicPr>
          <p:cNvPr id="4" name="Содержимое 3" descr="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0700" y="1664494"/>
            <a:ext cx="7112000" cy="47371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Герб волгоградской области.</a:t>
            </a:r>
            <a:endParaRPr lang="ru-RU" dirty="0"/>
          </a:p>
        </p:txBody>
      </p:sp>
      <p:pic>
        <p:nvPicPr>
          <p:cNvPr id="4" name="Содержимое 3" descr="Coat_of_Arms_of_Volgograd_obl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5357850" cy="4606164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Флаг старополтавского района.</a:t>
            </a:r>
            <a:endParaRPr lang="ru-RU" dirty="0"/>
          </a:p>
        </p:txBody>
      </p:sp>
      <p:pic>
        <p:nvPicPr>
          <p:cNvPr id="4" name="Содержимое 3" descr="800px-Flag_of_Staropoltavsky_rayon_%28Volgograd_oblast%29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1552"/>
            <a:ext cx="7239000" cy="4822984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Герб </a:t>
            </a:r>
            <a:r>
              <a:rPr lang="ru-RU" dirty="0" smtClean="0"/>
              <a:t>старополтавского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ru-RU" dirty="0" smtClean="0"/>
              <a:t>района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Coat_of_arms_of_Staropoltavsky_district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4714908" cy="503398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викторина.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Назовите свою малую Родину.</a:t>
            </a:r>
          </a:p>
          <a:p>
            <a:pPr lvl="0"/>
            <a:r>
              <a:rPr lang="ru-RU" dirty="0" smtClean="0"/>
              <a:t>В каком районе мы живём?</a:t>
            </a:r>
          </a:p>
          <a:p>
            <a:pPr lvl="0"/>
            <a:r>
              <a:rPr lang="ru-RU" dirty="0" smtClean="0"/>
              <a:t>Назовите областной центр и область, в которой мы проживаем.</a:t>
            </a:r>
          </a:p>
          <a:p>
            <a:pPr lvl="0"/>
            <a:r>
              <a:rPr lang="ru-RU" dirty="0" smtClean="0"/>
              <a:t>Название нашей страны и её столицы.</a:t>
            </a:r>
          </a:p>
          <a:p>
            <a:pPr lvl="0"/>
            <a:r>
              <a:rPr lang="ru-RU" dirty="0" smtClean="0"/>
              <a:t>Назовите государственные символы страны.</a:t>
            </a:r>
          </a:p>
          <a:p>
            <a:pPr lvl="0"/>
            <a:r>
              <a:rPr lang="ru-RU" dirty="0" smtClean="0"/>
              <a:t>Что собой представляет герб  России, где его можно увидеть?</a:t>
            </a:r>
          </a:p>
          <a:p>
            <a:pPr lvl="0"/>
            <a:r>
              <a:rPr lang="ru-RU" dirty="0" smtClean="0"/>
              <a:t>Что означает двуглавый орёл?</a:t>
            </a:r>
          </a:p>
          <a:p>
            <a:pPr lvl="0"/>
            <a:r>
              <a:rPr lang="ru-RU" dirty="0" smtClean="0"/>
              <a:t>Что означает щит на его груди?</a:t>
            </a:r>
          </a:p>
          <a:p>
            <a:pPr lvl="0"/>
            <a:r>
              <a:rPr lang="ru-RU" dirty="0" smtClean="0"/>
              <a:t>Назовите цвета государственного флага.</a:t>
            </a:r>
          </a:p>
          <a:p>
            <a:pPr lvl="0"/>
            <a:r>
              <a:rPr lang="ru-RU" dirty="0" smtClean="0"/>
              <a:t>Что такое гимн? Когда он исполняется?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Государственный гимн </a:t>
            </a:r>
            <a:br>
              <a:rPr lang="ru-RU" dirty="0" smtClean="0"/>
            </a:br>
            <a:r>
              <a:rPr lang="ru-RU" dirty="0" smtClean="0"/>
              <a:t>         российской федерации.</a:t>
            </a:r>
            <a:endParaRPr lang="ru-RU" dirty="0"/>
          </a:p>
        </p:txBody>
      </p:sp>
      <p:pic>
        <p:nvPicPr>
          <p:cNvPr id="6" name="Содержимое 5" descr="е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4500593" cy="535782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родине.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/>
              <a:t>Всякому мила своя сторона.</a:t>
            </a:r>
            <a:endParaRPr lang="ru-RU" dirty="0" smtClean="0"/>
          </a:p>
          <a:p>
            <a:r>
              <a:rPr lang="ru-RU" i="1" dirty="0" smtClean="0"/>
              <a:t>На чужой стороне и весна не красна.</a:t>
            </a:r>
            <a:endParaRPr lang="ru-RU" dirty="0" smtClean="0"/>
          </a:p>
          <a:p>
            <a:r>
              <a:rPr lang="ru-RU" i="1" dirty="0" smtClean="0"/>
              <a:t>На чужой сторонушке рад своей воронушке.</a:t>
            </a:r>
            <a:endParaRPr lang="ru-RU" dirty="0" smtClean="0"/>
          </a:p>
          <a:p>
            <a:r>
              <a:rPr lang="ru-RU" i="1" dirty="0" smtClean="0"/>
              <a:t>Глупа та птица, которой гнездо своё не мило.</a:t>
            </a:r>
            <a:endParaRPr lang="ru-RU" dirty="0" smtClean="0"/>
          </a:p>
          <a:p>
            <a:r>
              <a:rPr lang="ru-RU" i="1" dirty="0" smtClean="0"/>
              <a:t>Дома и стены помогают.</a:t>
            </a:r>
            <a:endParaRPr lang="ru-RU" dirty="0" smtClean="0"/>
          </a:p>
          <a:p>
            <a:r>
              <a:rPr lang="ru-RU" i="1" dirty="0" smtClean="0"/>
              <a:t>Родимая сторона – мать, чужая – мачеха.</a:t>
            </a:r>
            <a:endParaRPr lang="ru-RU" dirty="0" smtClean="0"/>
          </a:p>
          <a:p>
            <a:r>
              <a:rPr lang="ru-RU" i="1" dirty="0" smtClean="0"/>
              <a:t>Своя земля и в горсти мила.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Город-герой Волгоград.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9416"/>
            <a:ext cx="5043494" cy="4846320"/>
          </a:xfrm>
        </p:spPr>
        <p:txBody>
          <a:bodyPr/>
          <a:lstStyle/>
          <a:p>
            <a:r>
              <a:rPr lang="ru-RU" sz="2400" dirty="0" smtClean="0"/>
              <a:t>Город мой, Не устану тобою гордиться,</a:t>
            </a:r>
          </a:p>
          <a:p>
            <a:r>
              <a:rPr lang="ru-RU" sz="2400" dirty="0" smtClean="0"/>
              <a:t>Ты в боях и труде удостоен высоких наград.</a:t>
            </a:r>
          </a:p>
          <a:p>
            <a:r>
              <a:rPr lang="ru-RU" sz="2400" dirty="0" smtClean="0"/>
              <a:t> Ты увенчан Звездой Золотою Героя,</a:t>
            </a:r>
          </a:p>
          <a:p>
            <a:r>
              <a:rPr lang="ru-RU" sz="2400" dirty="0" smtClean="0"/>
              <a:t> Неустанно идущий вперёд Волгоград!                      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Волгоградская земля.</a:t>
            </a:r>
            <a:endParaRPr lang="ru-RU" dirty="0"/>
          </a:p>
        </p:txBody>
      </p:sp>
      <p:pic>
        <p:nvPicPr>
          <p:cNvPr id="6" name="Picture 4" descr="охота 0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Карта </a:t>
            </a:r>
            <a:r>
              <a:rPr lang="ru-RU" dirty="0" smtClean="0"/>
              <a:t>волгоградской</a:t>
            </a:r>
            <a:br>
              <a:rPr lang="ru-RU" dirty="0" smtClean="0"/>
            </a:br>
            <a:r>
              <a:rPr lang="ru-RU" dirty="0" smtClean="0"/>
              <a:t>           области 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4" name="Содержимое 3" descr="volgograd_region_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7500989" cy="514353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Карта </a:t>
            </a:r>
            <a:r>
              <a:rPr lang="ru-RU" dirty="0" smtClean="0"/>
              <a:t>России.</a:t>
            </a:r>
            <a:endParaRPr lang="ru-RU" dirty="0"/>
          </a:p>
        </p:txBody>
      </p:sp>
      <p:pic>
        <p:nvPicPr>
          <p:cNvPr id="4" name="Содержимое 3" descr="350px-Map_of_Russia_-_Volgograd_Oblast_(2008-03)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7429551" cy="4929222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Государственный флаг</a:t>
            </a:r>
            <a:br>
              <a:rPr lang="ru-RU" dirty="0" smtClean="0"/>
            </a:br>
            <a:r>
              <a:rPr lang="ru-RU" dirty="0" smtClean="0"/>
              <a:t>     российской федерации.</a:t>
            </a:r>
            <a:endParaRPr lang="ru-RU" dirty="0"/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072" y="1609725"/>
            <a:ext cx="6671255" cy="48466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Государственный герб</a:t>
            </a:r>
            <a:br>
              <a:rPr lang="ru-RU" dirty="0" smtClean="0"/>
            </a:br>
            <a:r>
              <a:rPr lang="ru-RU" dirty="0" smtClean="0"/>
              <a:t>    российской федерации.</a:t>
            </a:r>
            <a:endParaRPr lang="ru-RU" dirty="0"/>
          </a:p>
        </p:txBody>
      </p:sp>
      <p:pic>
        <p:nvPicPr>
          <p:cNvPr id="4" name="Содержимое 3" descr="Изображение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0349" y="1609725"/>
            <a:ext cx="3512701" cy="4846638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Флаг волгоградской области.</a:t>
            </a:r>
            <a:endParaRPr lang="ru-RU" dirty="0"/>
          </a:p>
        </p:txBody>
      </p:sp>
      <p:pic>
        <p:nvPicPr>
          <p:cNvPr id="4" name="Содержимое 3" descr="flag_of_volgograd_obla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6500858" cy="478634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205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        Классный час                 «Я – гражданин России!»</vt:lpstr>
      <vt:lpstr>Пословицы о родине.</vt:lpstr>
      <vt:lpstr>Город-герой Волгоград.</vt:lpstr>
      <vt:lpstr>Волгоградская земля.</vt:lpstr>
      <vt:lpstr>      Карта волгоградской            области .  </vt:lpstr>
      <vt:lpstr>          Карта России.</vt:lpstr>
      <vt:lpstr>    Государственный флаг      российской федерации.</vt:lpstr>
      <vt:lpstr>     Государственный герб     российской федерации.</vt:lpstr>
      <vt:lpstr>Флаг волгоградской области.</vt:lpstr>
      <vt:lpstr>Герб волгоградской области.</vt:lpstr>
      <vt:lpstr>Флаг старополтавского района.</vt:lpstr>
      <vt:lpstr>    Герб старополтавского            района.</vt:lpstr>
      <vt:lpstr>Историческая викторина.</vt:lpstr>
      <vt:lpstr>         Государственный гимн           российской федерации.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Классный час                 «Я – гражданин России!»</dc:title>
  <dc:creator>User</dc:creator>
  <cp:lastModifiedBy>123</cp:lastModifiedBy>
  <cp:revision>8</cp:revision>
  <dcterms:created xsi:type="dcterms:W3CDTF">2008-01-09T03:08:10Z</dcterms:created>
  <dcterms:modified xsi:type="dcterms:W3CDTF">2010-05-03T16:33:02Z</dcterms:modified>
</cp:coreProperties>
</file>