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0" r:id="rId2"/>
  </p:sldMasterIdLst>
  <p:notesMasterIdLst>
    <p:notesMasterId r:id="rId25"/>
  </p:notesMasterIdLst>
  <p:sldIdLst>
    <p:sldId id="401" r:id="rId3"/>
    <p:sldId id="345" r:id="rId4"/>
    <p:sldId id="354" r:id="rId5"/>
    <p:sldId id="383" r:id="rId6"/>
    <p:sldId id="470" r:id="rId7"/>
    <p:sldId id="415" r:id="rId8"/>
    <p:sldId id="389" r:id="rId9"/>
    <p:sldId id="358" r:id="rId10"/>
    <p:sldId id="465" r:id="rId11"/>
    <p:sldId id="466" r:id="rId12"/>
    <p:sldId id="475" r:id="rId13"/>
    <p:sldId id="473" r:id="rId14"/>
    <p:sldId id="467" r:id="rId15"/>
    <p:sldId id="468" r:id="rId16"/>
    <p:sldId id="462" r:id="rId17"/>
    <p:sldId id="416" r:id="rId18"/>
    <p:sldId id="418" r:id="rId19"/>
    <p:sldId id="429" r:id="rId20"/>
    <p:sldId id="353" r:id="rId21"/>
    <p:sldId id="304" r:id="rId22"/>
    <p:sldId id="305" r:id="rId23"/>
    <p:sldId id="370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990000"/>
    <a:srgbClr val="FF99CC"/>
    <a:srgbClr val="996600"/>
    <a:srgbClr val="CCFFFF"/>
    <a:srgbClr val="00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3" autoAdjust="0"/>
    <p:restoredTop sz="9466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4ACAF-E952-4C5C-B046-1B4B8344C6A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00D7C92-972E-4B70-958A-F0BE398618D2}">
      <dgm:prSet/>
      <dgm:spPr>
        <a:solidFill>
          <a:srgbClr val="FFFFCC"/>
        </a:solidFill>
        <a:effectLst>
          <a:glow rad="635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Направления работы по использованию информационных технологий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3DC1F06-D517-495A-BF2D-880952CB143E}" type="parTrans" cxnId="{81A88F9B-D299-4148-B61D-BFD1CFE41306}">
      <dgm:prSet/>
      <dgm:spPr/>
      <dgm:t>
        <a:bodyPr/>
        <a:lstStyle/>
        <a:p>
          <a:endParaRPr lang="ru-RU"/>
        </a:p>
      </dgm:t>
    </dgm:pt>
    <dgm:pt modelId="{53FB7F86-F46D-483D-B94B-567F54878184}" type="sibTrans" cxnId="{81A88F9B-D299-4148-B61D-BFD1CFE41306}">
      <dgm:prSet/>
      <dgm:spPr/>
      <dgm:t>
        <a:bodyPr/>
        <a:lstStyle/>
        <a:p>
          <a:endParaRPr lang="ru-RU"/>
        </a:p>
      </dgm:t>
    </dgm:pt>
    <dgm:pt modelId="{37563E16-C4B2-405F-A5E6-F33F90EB2471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набор методических материалов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DA550A8-F925-404E-AD01-BD21185CE9B8}" type="parTrans" cxnId="{40B7F473-69E6-4E57-8C0F-2E0ABF1B5E8A}">
      <dgm:prSet/>
      <dgm:spPr/>
      <dgm:t>
        <a:bodyPr/>
        <a:lstStyle/>
        <a:p>
          <a:endParaRPr lang="ru-RU"/>
        </a:p>
      </dgm:t>
    </dgm:pt>
    <dgm:pt modelId="{9E8B4493-548C-4663-A78D-261527689BA7}" type="sibTrans" cxnId="{40B7F473-69E6-4E57-8C0F-2E0ABF1B5E8A}">
      <dgm:prSet/>
      <dgm:spPr/>
      <dgm:t>
        <a:bodyPr/>
        <a:lstStyle/>
        <a:p>
          <a:endParaRPr lang="ru-RU"/>
        </a:p>
      </dgm:t>
    </dgm:pt>
    <dgm:pt modelId="{FCF39B03-762C-4A10-B849-B672B207BFB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внедрение 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мультимедийных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технологий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38BCD6D-F76A-4B63-9641-88B383F349B6}" type="parTrans" cxnId="{BFB9BC9B-2D2D-4E3F-8584-688AEC163682}">
      <dgm:prSet/>
      <dgm:spPr/>
      <dgm:t>
        <a:bodyPr/>
        <a:lstStyle/>
        <a:p>
          <a:endParaRPr lang="ru-RU"/>
        </a:p>
      </dgm:t>
    </dgm:pt>
    <dgm:pt modelId="{20A73B3E-4531-4D7D-AD57-21175FABC777}" type="sibTrans" cxnId="{BFB9BC9B-2D2D-4E3F-8584-688AEC163682}">
      <dgm:prSet/>
      <dgm:spPr/>
      <dgm:t>
        <a:bodyPr/>
        <a:lstStyle/>
        <a:p>
          <a:endParaRPr lang="ru-RU"/>
        </a:p>
      </dgm:t>
    </dgm:pt>
    <dgm:pt modelId="{260D738B-45CB-484D-B750-B09D4683354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мониторинг ЗУН учащихся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FF72D30-1553-4C67-93AD-9BBE812C5C62}" type="parTrans" cxnId="{37FE6668-B325-46F2-9447-4D510A2421E7}">
      <dgm:prSet/>
      <dgm:spPr/>
      <dgm:t>
        <a:bodyPr/>
        <a:lstStyle/>
        <a:p>
          <a:endParaRPr lang="ru-RU"/>
        </a:p>
      </dgm:t>
    </dgm:pt>
    <dgm:pt modelId="{C47AE0B7-043A-4B4F-BC57-BECD912B4D9C}" type="sibTrans" cxnId="{37FE6668-B325-46F2-9447-4D510A2421E7}">
      <dgm:prSet/>
      <dgm:spPr/>
      <dgm:t>
        <a:bodyPr/>
        <a:lstStyle/>
        <a:p>
          <a:endParaRPr lang="ru-RU"/>
        </a:p>
      </dgm:t>
    </dgm:pt>
    <dgm:pt modelId="{468D3764-3708-47A2-975C-BF25147E0E86}" type="pres">
      <dgm:prSet presAssocID="{9064ACAF-E952-4C5C-B046-1B4B8344C6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8AD6D6-E865-45DA-BCA1-FD0E6B942933}" type="pres">
      <dgm:prSet presAssocID="{500D7C92-972E-4B70-958A-F0BE398618D2}" presName="hierRoot1" presStyleCnt="0">
        <dgm:presLayoutVars>
          <dgm:hierBranch/>
        </dgm:presLayoutVars>
      </dgm:prSet>
      <dgm:spPr/>
    </dgm:pt>
    <dgm:pt modelId="{931F993A-271D-47EA-BE7F-FB9C8D6E6C4E}" type="pres">
      <dgm:prSet presAssocID="{500D7C92-972E-4B70-958A-F0BE398618D2}" presName="rootComposite1" presStyleCnt="0"/>
      <dgm:spPr/>
    </dgm:pt>
    <dgm:pt modelId="{FCD53155-C642-48E9-8DB5-E4828530E05D}" type="pres">
      <dgm:prSet presAssocID="{500D7C92-972E-4B70-958A-F0BE398618D2}" presName="rootText1" presStyleLbl="node0" presStyleIdx="0" presStyleCnt="1" custScaleY="165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702413-FB41-4DC8-8337-0D9C5BC50410}" type="pres">
      <dgm:prSet presAssocID="{500D7C92-972E-4B70-958A-F0BE398618D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16E86C1-0B82-4C0E-BB14-9279688ECE4F}" type="pres">
      <dgm:prSet presAssocID="{500D7C92-972E-4B70-958A-F0BE398618D2}" presName="hierChild2" presStyleCnt="0"/>
      <dgm:spPr/>
    </dgm:pt>
    <dgm:pt modelId="{FB8A30AD-BC4D-4863-8665-4E04E3B2FB54}" type="pres">
      <dgm:prSet presAssocID="{EDA550A8-F925-404E-AD01-BD21185CE9B8}" presName="Name35" presStyleLbl="parChTrans1D2" presStyleIdx="0" presStyleCnt="3"/>
      <dgm:spPr/>
      <dgm:t>
        <a:bodyPr/>
        <a:lstStyle/>
        <a:p>
          <a:endParaRPr lang="ru-RU"/>
        </a:p>
      </dgm:t>
    </dgm:pt>
    <dgm:pt modelId="{181A7627-BC3E-4590-BC5C-64B309F02BA7}" type="pres">
      <dgm:prSet presAssocID="{37563E16-C4B2-405F-A5E6-F33F90EB2471}" presName="hierRoot2" presStyleCnt="0">
        <dgm:presLayoutVars>
          <dgm:hierBranch/>
        </dgm:presLayoutVars>
      </dgm:prSet>
      <dgm:spPr/>
    </dgm:pt>
    <dgm:pt modelId="{9DD56F1E-7770-4B86-A98C-A0E948484C27}" type="pres">
      <dgm:prSet presAssocID="{37563E16-C4B2-405F-A5E6-F33F90EB2471}" presName="rootComposite" presStyleCnt="0"/>
      <dgm:spPr/>
    </dgm:pt>
    <dgm:pt modelId="{01204A7A-A29A-4D4D-8161-7B3E9E7D6F38}" type="pres">
      <dgm:prSet presAssocID="{37563E16-C4B2-405F-A5E6-F33F90EB247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0C5F04-2F09-4687-80D1-29DEBE21FE37}" type="pres">
      <dgm:prSet presAssocID="{37563E16-C4B2-405F-A5E6-F33F90EB2471}" presName="rootConnector" presStyleLbl="node2" presStyleIdx="0" presStyleCnt="3"/>
      <dgm:spPr/>
      <dgm:t>
        <a:bodyPr/>
        <a:lstStyle/>
        <a:p>
          <a:endParaRPr lang="ru-RU"/>
        </a:p>
      </dgm:t>
    </dgm:pt>
    <dgm:pt modelId="{BEC3D257-FE40-4915-A10D-72E4B49371D4}" type="pres">
      <dgm:prSet presAssocID="{37563E16-C4B2-405F-A5E6-F33F90EB2471}" presName="hierChild4" presStyleCnt="0"/>
      <dgm:spPr/>
    </dgm:pt>
    <dgm:pt modelId="{9EFB8DE4-340C-4B5F-9752-073C1122646B}" type="pres">
      <dgm:prSet presAssocID="{37563E16-C4B2-405F-A5E6-F33F90EB2471}" presName="hierChild5" presStyleCnt="0"/>
      <dgm:spPr/>
    </dgm:pt>
    <dgm:pt modelId="{FC6C9831-6541-4CFE-9596-D258385B6A2C}" type="pres">
      <dgm:prSet presAssocID="{438BCD6D-F76A-4B63-9641-88B383F349B6}" presName="Name35" presStyleLbl="parChTrans1D2" presStyleIdx="1" presStyleCnt="3"/>
      <dgm:spPr/>
      <dgm:t>
        <a:bodyPr/>
        <a:lstStyle/>
        <a:p>
          <a:endParaRPr lang="ru-RU"/>
        </a:p>
      </dgm:t>
    </dgm:pt>
    <dgm:pt modelId="{4C0950D0-6620-4FC9-ABCF-6DD2699DA227}" type="pres">
      <dgm:prSet presAssocID="{FCF39B03-762C-4A10-B849-B672B207BFBC}" presName="hierRoot2" presStyleCnt="0">
        <dgm:presLayoutVars>
          <dgm:hierBranch/>
        </dgm:presLayoutVars>
      </dgm:prSet>
      <dgm:spPr/>
    </dgm:pt>
    <dgm:pt modelId="{82483F80-8D74-4608-A53B-2F5EFF6BAC91}" type="pres">
      <dgm:prSet presAssocID="{FCF39B03-762C-4A10-B849-B672B207BFBC}" presName="rootComposite" presStyleCnt="0"/>
      <dgm:spPr/>
    </dgm:pt>
    <dgm:pt modelId="{4356E1CB-225F-44CC-B9E2-03C465E26A43}" type="pres">
      <dgm:prSet presAssocID="{FCF39B03-762C-4A10-B849-B672B207BFB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AEAB3F-1A9A-42C1-AB9A-7A9B7F17AD76}" type="pres">
      <dgm:prSet presAssocID="{FCF39B03-762C-4A10-B849-B672B207BFBC}" presName="rootConnector" presStyleLbl="node2" presStyleIdx="1" presStyleCnt="3"/>
      <dgm:spPr/>
      <dgm:t>
        <a:bodyPr/>
        <a:lstStyle/>
        <a:p>
          <a:endParaRPr lang="ru-RU"/>
        </a:p>
      </dgm:t>
    </dgm:pt>
    <dgm:pt modelId="{C8BD6656-2666-40FA-A21A-60CD440514F8}" type="pres">
      <dgm:prSet presAssocID="{FCF39B03-762C-4A10-B849-B672B207BFBC}" presName="hierChild4" presStyleCnt="0"/>
      <dgm:spPr/>
    </dgm:pt>
    <dgm:pt modelId="{508B892F-CF99-4BBA-93E6-234C40DF3C2C}" type="pres">
      <dgm:prSet presAssocID="{FCF39B03-762C-4A10-B849-B672B207BFBC}" presName="hierChild5" presStyleCnt="0"/>
      <dgm:spPr/>
    </dgm:pt>
    <dgm:pt modelId="{7882E88F-F657-4E28-B5BE-C9E530885633}" type="pres">
      <dgm:prSet presAssocID="{1FF72D30-1553-4C67-93AD-9BBE812C5C62}" presName="Name35" presStyleLbl="parChTrans1D2" presStyleIdx="2" presStyleCnt="3"/>
      <dgm:spPr/>
      <dgm:t>
        <a:bodyPr/>
        <a:lstStyle/>
        <a:p>
          <a:endParaRPr lang="ru-RU"/>
        </a:p>
      </dgm:t>
    </dgm:pt>
    <dgm:pt modelId="{838E154B-CD09-4927-940A-AAD12DEF22B8}" type="pres">
      <dgm:prSet presAssocID="{260D738B-45CB-484D-B750-B09D46833544}" presName="hierRoot2" presStyleCnt="0">
        <dgm:presLayoutVars>
          <dgm:hierBranch/>
        </dgm:presLayoutVars>
      </dgm:prSet>
      <dgm:spPr/>
    </dgm:pt>
    <dgm:pt modelId="{7E492379-9AE5-4360-8D9D-ADBE54064E5F}" type="pres">
      <dgm:prSet presAssocID="{260D738B-45CB-484D-B750-B09D46833544}" presName="rootComposite" presStyleCnt="0"/>
      <dgm:spPr/>
    </dgm:pt>
    <dgm:pt modelId="{31C6F749-96E8-4AD8-9E28-BB4D7A17BEA8}" type="pres">
      <dgm:prSet presAssocID="{260D738B-45CB-484D-B750-B09D4683354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00BC68-80DC-4962-BD0F-CBC3F21F3E65}" type="pres">
      <dgm:prSet presAssocID="{260D738B-45CB-484D-B750-B09D46833544}" presName="rootConnector" presStyleLbl="node2" presStyleIdx="2" presStyleCnt="3"/>
      <dgm:spPr/>
      <dgm:t>
        <a:bodyPr/>
        <a:lstStyle/>
        <a:p>
          <a:endParaRPr lang="ru-RU"/>
        </a:p>
      </dgm:t>
    </dgm:pt>
    <dgm:pt modelId="{3B1BB9AE-6B77-4980-B226-D18EA2025974}" type="pres">
      <dgm:prSet presAssocID="{260D738B-45CB-484D-B750-B09D46833544}" presName="hierChild4" presStyleCnt="0"/>
      <dgm:spPr/>
    </dgm:pt>
    <dgm:pt modelId="{286C79FF-49F1-4C63-AD16-70C0095BEE8B}" type="pres">
      <dgm:prSet presAssocID="{260D738B-45CB-484D-B750-B09D46833544}" presName="hierChild5" presStyleCnt="0"/>
      <dgm:spPr/>
    </dgm:pt>
    <dgm:pt modelId="{368A9435-20AF-4B46-9FA0-6FC3B50658BD}" type="pres">
      <dgm:prSet presAssocID="{500D7C92-972E-4B70-958A-F0BE398618D2}" presName="hierChild3" presStyleCnt="0"/>
      <dgm:spPr/>
    </dgm:pt>
  </dgm:ptLst>
  <dgm:cxnLst>
    <dgm:cxn modelId="{37FE6668-B325-46F2-9447-4D510A2421E7}" srcId="{500D7C92-972E-4B70-958A-F0BE398618D2}" destId="{260D738B-45CB-484D-B750-B09D46833544}" srcOrd="2" destOrd="0" parTransId="{1FF72D30-1553-4C67-93AD-9BBE812C5C62}" sibTransId="{C47AE0B7-043A-4B4F-BC57-BECD912B4D9C}"/>
    <dgm:cxn modelId="{32BD5853-1CCF-413E-81F8-C36975DF32F0}" type="presOf" srcId="{37563E16-C4B2-405F-A5E6-F33F90EB2471}" destId="{01204A7A-A29A-4D4D-8161-7B3E9E7D6F38}" srcOrd="0" destOrd="0" presId="urn:microsoft.com/office/officeart/2005/8/layout/orgChart1"/>
    <dgm:cxn modelId="{A8E96FD1-1E4D-46E1-ABA7-87D400E48EB6}" type="presOf" srcId="{500D7C92-972E-4B70-958A-F0BE398618D2}" destId="{5A702413-FB41-4DC8-8337-0D9C5BC50410}" srcOrd="1" destOrd="0" presId="urn:microsoft.com/office/officeart/2005/8/layout/orgChart1"/>
    <dgm:cxn modelId="{070A42F8-4D35-4DD8-AEF7-73F2F8320BC3}" type="presOf" srcId="{438BCD6D-F76A-4B63-9641-88B383F349B6}" destId="{FC6C9831-6541-4CFE-9596-D258385B6A2C}" srcOrd="0" destOrd="0" presId="urn:microsoft.com/office/officeart/2005/8/layout/orgChart1"/>
    <dgm:cxn modelId="{480107AD-5654-4C2F-AE69-4B31C7F4DA53}" type="presOf" srcId="{EDA550A8-F925-404E-AD01-BD21185CE9B8}" destId="{FB8A30AD-BC4D-4863-8665-4E04E3B2FB54}" srcOrd="0" destOrd="0" presId="urn:microsoft.com/office/officeart/2005/8/layout/orgChart1"/>
    <dgm:cxn modelId="{B6CADF51-948C-444B-8B7E-B249A1ACFC77}" type="presOf" srcId="{FCF39B03-762C-4A10-B849-B672B207BFBC}" destId="{4356E1CB-225F-44CC-B9E2-03C465E26A43}" srcOrd="0" destOrd="0" presId="urn:microsoft.com/office/officeart/2005/8/layout/orgChart1"/>
    <dgm:cxn modelId="{40B7F473-69E6-4E57-8C0F-2E0ABF1B5E8A}" srcId="{500D7C92-972E-4B70-958A-F0BE398618D2}" destId="{37563E16-C4B2-405F-A5E6-F33F90EB2471}" srcOrd="0" destOrd="0" parTransId="{EDA550A8-F925-404E-AD01-BD21185CE9B8}" sibTransId="{9E8B4493-548C-4663-A78D-261527689BA7}"/>
    <dgm:cxn modelId="{7551139A-7966-44EB-8797-8336D0D965A9}" type="presOf" srcId="{1FF72D30-1553-4C67-93AD-9BBE812C5C62}" destId="{7882E88F-F657-4E28-B5BE-C9E530885633}" srcOrd="0" destOrd="0" presId="urn:microsoft.com/office/officeart/2005/8/layout/orgChart1"/>
    <dgm:cxn modelId="{BFB9BC9B-2D2D-4E3F-8584-688AEC163682}" srcId="{500D7C92-972E-4B70-958A-F0BE398618D2}" destId="{FCF39B03-762C-4A10-B849-B672B207BFBC}" srcOrd="1" destOrd="0" parTransId="{438BCD6D-F76A-4B63-9641-88B383F349B6}" sibTransId="{20A73B3E-4531-4D7D-AD57-21175FABC777}"/>
    <dgm:cxn modelId="{5BA604E1-E588-4664-95B8-28382048C5D3}" type="presOf" srcId="{9064ACAF-E952-4C5C-B046-1B4B8344C6AC}" destId="{468D3764-3708-47A2-975C-BF25147E0E86}" srcOrd="0" destOrd="0" presId="urn:microsoft.com/office/officeart/2005/8/layout/orgChart1"/>
    <dgm:cxn modelId="{81A88F9B-D299-4148-B61D-BFD1CFE41306}" srcId="{9064ACAF-E952-4C5C-B046-1B4B8344C6AC}" destId="{500D7C92-972E-4B70-958A-F0BE398618D2}" srcOrd="0" destOrd="0" parTransId="{F3DC1F06-D517-495A-BF2D-880952CB143E}" sibTransId="{53FB7F86-F46D-483D-B94B-567F54878184}"/>
    <dgm:cxn modelId="{A6F08EA2-C914-4876-AC09-F34645F9E2D3}" type="presOf" srcId="{FCF39B03-762C-4A10-B849-B672B207BFBC}" destId="{B3AEAB3F-1A9A-42C1-AB9A-7A9B7F17AD76}" srcOrd="1" destOrd="0" presId="urn:microsoft.com/office/officeart/2005/8/layout/orgChart1"/>
    <dgm:cxn modelId="{3AB0845E-EE0B-48C9-BA8C-CA336D45FE15}" type="presOf" srcId="{260D738B-45CB-484D-B750-B09D46833544}" destId="{D800BC68-80DC-4962-BD0F-CBC3F21F3E65}" srcOrd="1" destOrd="0" presId="urn:microsoft.com/office/officeart/2005/8/layout/orgChart1"/>
    <dgm:cxn modelId="{F3672C0E-094B-4EA5-AC7C-99872BC26F45}" type="presOf" srcId="{260D738B-45CB-484D-B750-B09D46833544}" destId="{31C6F749-96E8-4AD8-9E28-BB4D7A17BEA8}" srcOrd="0" destOrd="0" presId="urn:microsoft.com/office/officeart/2005/8/layout/orgChart1"/>
    <dgm:cxn modelId="{DFCA5612-E1AC-45D3-88B1-8CFA459EDBA3}" type="presOf" srcId="{37563E16-C4B2-405F-A5E6-F33F90EB2471}" destId="{A20C5F04-2F09-4687-80D1-29DEBE21FE37}" srcOrd="1" destOrd="0" presId="urn:microsoft.com/office/officeart/2005/8/layout/orgChart1"/>
    <dgm:cxn modelId="{FF57A785-ABCE-4189-9181-B208FBE07774}" type="presOf" srcId="{500D7C92-972E-4B70-958A-F0BE398618D2}" destId="{FCD53155-C642-48E9-8DB5-E4828530E05D}" srcOrd="0" destOrd="0" presId="urn:microsoft.com/office/officeart/2005/8/layout/orgChart1"/>
    <dgm:cxn modelId="{7256C32F-BC8B-4B2F-B0A8-24104B4E7E2C}" type="presParOf" srcId="{468D3764-3708-47A2-975C-BF25147E0E86}" destId="{4D8AD6D6-E865-45DA-BCA1-FD0E6B942933}" srcOrd="0" destOrd="0" presId="urn:microsoft.com/office/officeart/2005/8/layout/orgChart1"/>
    <dgm:cxn modelId="{A992FB3C-73C7-4AC7-BBBB-9AE3F233175A}" type="presParOf" srcId="{4D8AD6D6-E865-45DA-BCA1-FD0E6B942933}" destId="{931F993A-271D-47EA-BE7F-FB9C8D6E6C4E}" srcOrd="0" destOrd="0" presId="urn:microsoft.com/office/officeart/2005/8/layout/orgChart1"/>
    <dgm:cxn modelId="{B7DAB8E5-54DD-4A2A-95E2-085B1471B745}" type="presParOf" srcId="{931F993A-271D-47EA-BE7F-FB9C8D6E6C4E}" destId="{FCD53155-C642-48E9-8DB5-E4828530E05D}" srcOrd="0" destOrd="0" presId="urn:microsoft.com/office/officeart/2005/8/layout/orgChart1"/>
    <dgm:cxn modelId="{E23EEC11-1D8F-495D-90FD-9FA5D5473D09}" type="presParOf" srcId="{931F993A-271D-47EA-BE7F-FB9C8D6E6C4E}" destId="{5A702413-FB41-4DC8-8337-0D9C5BC50410}" srcOrd="1" destOrd="0" presId="urn:microsoft.com/office/officeart/2005/8/layout/orgChart1"/>
    <dgm:cxn modelId="{26056587-869C-40DD-90F2-D14A637760D6}" type="presParOf" srcId="{4D8AD6D6-E865-45DA-BCA1-FD0E6B942933}" destId="{716E86C1-0B82-4C0E-BB14-9279688ECE4F}" srcOrd="1" destOrd="0" presId="urn:microsoft.com/office/officeart/2005/8/layout/orgChart1"/>
    <dgm:cxn modelId="{2BABE801-0BD8-48D9-9AFD-EB05B9A8ED77}" type="presParOf" srcId="{716E86C1-0B82-4C0E-BB14-9279688ECE4F}" destId="{FB8A30AD-BC4D-4863-8665-4E04E3B2FB54}" srcOrd="0" destOrd="0" presId="urn:microsoft.com/office/officeart/2005/8/layout/orgChart1"/>
    <dgm:cxn modelId="{E45144A2-19D5-4D8F-8216-4F17E31FF7D7}" type="presParOf" srcId="{716E86C1-0B82-4C0E-BB14-9279688ECE4F}" destId="{181A7627-BC3E-4590-BC5C-64B309F02BA7}" srcOrd="1" destOrd="0" presId="urn:microsoft.com/office/officeart/2005/8/layout/orgChart1"/>
    <dgm:cxn modelId="{AB5D5A60-578F-4196-849D-821B593F9196}" type="presParOf" srcId="{181A7627-BC3E-4590-BC5C-64B309F02BA7}" destId="{9DD56F1E-7770-4B86-A98C-A0E948484C27}" srcOrd="0" destOrd="0" presId="urn:microsoft.com/office/officeart/2005/8/layout/orgChart1"/>
    <dgm:cxn modelId="{8D210A3B-06F2-43CC-B4BA-24D2D0848358}" type="presParOf" srcId="{9DD56F1E-7770-4B86-A98C-A0E948484C27}" destId="{01204A7A-A29A-4D4D-8161-7B3E9E7D6F38}" srcOrd="0" destOrd="0" presId="urn:microsoft.com/office/officeart/2005/8/layout/orgChart1"/>
    <dgm:cxn modelId="{C06FF981-3943-4088-888E-6806A208CD82}" type="presParOf" srcId="{9DD56F1E-7770-4B86-A98C-A0E948484C27}" destId="{A20C5F04-2F09-4687-80D1-29DEBE21FE37}" srcOrd="1" destOrd="0" presId="urn:microsoft.com/office/officeart/2005/8/layout/orgChart1"/>
    <dgm:cxn modelId="{0DAE2DED-B81D-4C51-99BF-763AFE57D5E7}" type="presParOf" srcId="{181A7627-BC3E-4590-BC5C-64B309F02BA7}" destId="{BEC3D257-FE40-4915-A10D-72E4B49371D4}" srcOrd="1" destOrd="0" presId="urn:microsoft.com/office/officeart/2005/8/layout/orgChart1"/>
    <dgm:cxn modelId="{F7CB75D6-B170-4D83-8982-E35D5F7461C0}" type="presParOf" srcId="{181A7627-BC3E-4590-BC5C-64B309F02BA7}" destId="{9EFB8DE4-340C-4B5F-9752-073C1122646B}" srcOrd="2" destOrd="0" presId="urn:microsoft.com/office/officeart/2005/8/layout/orgChart1"/>
    <dgm:cxn modelId="{A80F1578-B500-4992-BAFE-4240F1D7CDE2}" type="presParOf" srcId="{716E86C1-0B82-4C0E-BB14-9279688ECE4F}" destId="{FC6C9831-6541-4CFE-9596-D258385B6A2C}" srcOrd="2" destOrd="0" presId="urn:microsoft.com/office/officeart/2005/8/layout/orgChart1"/>
    <dgm:cxn modelId="{45D1F2DC-E0FA-41FA-8DE1-4ED85F651951}" type="presParOf" srcId="{716E86C1-0B82-4C0E-BB14-9279688ECE4F}" destId="{4C0950D0-6620-4FC9-ABCF-6DD2699DA227}" srcOrd="3" destOrd="0" presId="urn:microsoft.com/office/officeart/2005/8/layout/orgChart1"/>
    <dgm:cxn modelId="{3373F0D5-E883-4DC0-808B-638067559E5A}" type="presParOf" srcId="{4C0950D0-6620-4FC9-ABCF-6DD2699DA227}" destId="{82483F80-8D74-4608-A53B-2F5EFF6BAC91}" srcOrd="0" destOrd="0" presId="urn:microsoft.com/office/officeart/2005/8/layout/orgChart1"/>
    <dgm:cxn modelId="{943ED723-1788-47D6-BF32-7E409533734C}" type="presParOf" srcId="{82483F80-8D74-4608-A53B-2F5EFF6BAC91}" destId="{4356E1CB-225F-44CC-B9E2-03C465E26A43}" srcOrd="0" destOrd="0" presId="urn:microsoft.com/office/officeart/2005/8/layout/orgChart1"/>
    <dgm:cxn modelId="{29F28ECE-0E43-40B1-8BDB-50F517DAAF94}" type="presParOf" srcId="{82483F80-8D74-4608-A53B-2F5EFF6BAC91}" destId="{B3AEAB3F-1A9A-42C1-AB9A-7A9B7F17AD76}" srcOrd="1" destOrd="0" presId="urn:microsoft.com/office/officeart/2005/8/layout/orgChart1"/>
    <dgm:cxn modelId="{BF4A1136-738F-4F4C-91D0-E53F58D764B1}" type="presParOf" srcId="{4C0950D0-6620-4FC9-ABCF-6DD2699DA227}" destId="{C8BD6656-2666-40FA-A21A-60CD440514F8}" srcOrd="1" destOrd="0" presId="urn:microsoft.com/office/officeart/2005/8/layout/orgChart1"/>
    <dgm:cxn modelId="{16EA98FA-38FA-4970-8213-51D369CBB324}" type="presParOf" srcId="{4C0950D0-6620-4FC9-ABCF-6DD2699DA227}" destId="{508B892F-CF99-4BBA-93E6-234C40DF3C2C}" srcOrd="2" destOrd="0" presId="urn:microsoft.com/office/officeart/2005/8/layout/orgChart1"/>
    <dgm:cxn modelId="{17955D6C-F689-4ECF-AD7F-3D9C8708C83B}" type="presParOf" srcId="{716E86C1-0B82-4C0E-BB14-9279688ECE4F}" destId="{7882E88F-F657-4E28-B5BE-C9E530885633}" srcOrd="4" destOrd="0" presId="urn:microsoft.com/office/officeart/2005/8/layout/orgChart1"/>
    <dgm:cxn modelId="{DC7E9EA5-E788-4F80-80F6-927B3BC087A0}" type="presParOf" srcId="{716E86C1-0B82-4C0E-BB14-9279688ECE4F}" destId="{838E154B-CD09-4927-940A-AAD12DEF22B8}" srcOrd="5" destOrd="0" presId="urn:microsoft.com/office/officeart/2005/8/layout/orgChart1"/>
    <dgm:cxn modelId="{89B66904-F23E-48E7-BA81-11EB80453245}" type="presParOf" srcId="{838E154B-CD09-4927-940A-AAD12DEF22B8}" destId="{7E492379-9AE5-4360-8D9D-ADBE54064E5F}" srcOrd="0" destOrd="0" presId="urn:microsoft.com/office/officeart/2005/8/layout/orgChart1"/>
    <dgm:cxn modelId="{291559C3-3776-401E-9BB2-AE98C4DEF156}" type="presParOf" srcId="{7E492379-9AE5-4360-8D9D-ADBE54064E5F}" destId="{31C6F749-96E8-4AD8-9E28-BB4D7A17BEA8}" srcOrd="0" destOrd="0" presId="urn:microsoft.com/office/officeart/2005/8/layout/orgChart1"/>
    <dgm:cxn modelId="{287E6106-BE51-492C-AA16-22C7265D0204}" type="presParOf" srcId="{7E492379-9AE5-4360-8D9D-ADBE54064E5F}" destId="{D800BC68-80DC-4962-BD0F-CBC3F21F3E65}" srcOrd="1" destOrd="0" presId="urn:microsoft.com/office/officeart/2005/8/layout/orgChart1"/>
    <dgm:cxn modelId="{5BC86087-90AE-4B2A-8381-BE1BC0F483BE}" type="presParOf" srcId="{838E154B-CD09-4927-940A-AAD12DEF22B8}" destId="{3B1BB9AE-6B77-4980-B226-D18EA2025974}" srcOrd="1" destOrd="0" presId="urn:microsoft.com/office/officeart/2005/8/layout/orgChart1"/>
    <dgm:cxn modelId="{8896A86D-F761-4C76-9BEB-77393E445F22}" type="presParOf" srcId="{838E154B-CD09-4927-940A-AAD12DEF22B8}" destId="{286C79FF-49F1-4C63-AD16-70C0095BEE8B}" srcOrd="2" destOrd="0" presId="urn:microsoft.com/office/officeart/2005/8/layout/orgChart1"/>
    <dgm:cxn modelId="{31FBEC13-D47A-432F-8FD9-BA8FD0C9A2A4}" type="presParOf" srcId="{4D8AD6D6-E865-45DA-BCA1-FD0E6B942933}" destId="{368A9435-20AF-4B46-9FA0-6FC3B50658B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2E88F-F657-4E28-B5BE-C9E530885633}">
      <dsp:nvSpPr>
        <dsp:cNvPr id="0" name=""/>
        <dsp:cNvSpPr/>
      </dsp:nvSpPr>
      <dsp:spPr>
        <a:xfrm>
          <a:off x="4572000" y="3588336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699"/>
              </a:lnTo>
              <a:lnTo>
                <a:pt x="3234723" y="280699"/>
              </a:lnTo>
              <a:lnTo>
                <a:pt x="3234723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C9831-6541-4CFE-9596-D258385B6A2C}">
      <dsp:nvSpPr>
        <dsp:cNvPr id="0" name=""/>
        <dsp:cNvSpPr/>
      </dsp:nvSpPr>
      <dsp:spPr>
        <a:xfrm>
          <a:off x="4526280" y="3588336"/>
          <a:ext cx="91440" cy="561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8A30AD-BC4D-4863-8665-4E04E3B2FB54}">
      <dsp:nvSpPr>
        <dsp:cNvPr id="0" name=""/>
        <dsp:cNvSpPr/>
      </dsp:nvSpPr>
      <dsp:spPr>
        <a:xfrm>
          <a:off x="1337276" y="3588336"/>
          <a:ext cx="3234723" cy="561398"/>
        </a:xfrm>
        <a:custGeom>
          <a:avLst/>
          <a:gdLst/>
          <a:ahLst/>
          <a:cxnLst/>
          <a:rect l="0" t="0" r="0" b="0"/>
          <a:pathLst>
            <a:path>
              <a:moveTo>
                <a:pt x="3234723" y="0"/>
              </a:moveTo>
              <a:lnTo>
                <a:pt x="3234723" y="280699"/>
              </a:lnTo>
              <a:lnTo>
                <a:pt x="0" y="280699"/>
              </a:lnTo>
              <a:lnTo>
                <a:pt x="0" y="561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D53155-C642-48E9-8DB5-E4828530E05D}">
      <dsp:nvSpPr>
        <dsp:cNvPr id="0" name=""/>
        <dsp:cNvSpPr/>
      </dsp:nvSpPr>
      <dsp:spPr>
        <a:xfrm>
          <a:off x="3235337" y="1371602"/>
          <a:ext cx="2673325" cy="2216734"/>
        </a:xfrm>
        <a:prstGeom prst="rect">
          <a:avLst/>
        </a:prstGeom>
        <a:solidFill>
          <a:srgbClr val="FF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Направления работы по использованию информационных технологий</a:t>
          </a:r>
          <a:endParaRPr kumimoji="0" lang="ru-RU" sz="2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235337" y="1371602"/>
        <a:ext cx="2673325" cy="2216734"/>
      </dsp:txXfrm>
    </dsp:sp>
    <dsp:sp modelId="{01204A7A-A29A-4D4D-8161-7B3E9E7D6F38}">
      <dsp:nvSpPr>
        <dsp:cNvPr id="0" name=""/>
        <dsp:cNvSpPr/>
      </dsp:nvSpPr>
      <dsp:spPr>
        <a:xfrm>
          <a:off x="613" y="4149735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набор методических материалов</a:t>
          </a:r>
          <a:endParaRPr kumimoji="0" lang="ru-RU" sz="2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13" y="4149735"/>
        <a:ext cx="2673325" cy="1336662"/>
      </dsp:txXfrm>
    </dsp:sp>
    <dsp:sp modelId="{4356E1CB-225F-44CC-B9E2-03C465E26A43}">
      <dsp:nvSpPr>
        <dsp:cNvPr id="0" name=""/>
        <dsp:cNvSpPr/>
      </dsp:nvSpPr>
      <dsp:spPr>
        <a:xfrm>
          <a:off x="3235337" y="4149735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внедрение </a:t>
          </a:r>
          <a:r>
            <a:rPr kumimoji="0" lang="ru-RU" sz="25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мультимедийных</a:t>
          </a:r>
          <a:r>
            <a:rPr kumimoji="0" lang="ru-RU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технологий</a:t>
          </a:r>
          <a:endParaRPr kumimoji="0" lang="ru-RU" sz="2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235337" y="4149735"/>
        <a:ext cx="2673325" cy="1336662"/>
      </dsp:txXfrm>
    </dsp:sp>
    <dsp:sp modelId="{31C6F749-96E8-4AD8-9E28-BB4D7A17BEA8}">
      <dsp:nvSpPr>
        <dsp:cNvPr id="0" name=""/>
        <dsp:cNvSpPr/>
      </dsp:nvSpPr>
      <dsp:spPr>
        <a:xfrm>
          <a:off x="6470060" y="4149735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мониторинг ЗУН учащихся</a:t>
          </a:r>
          <a:endParaRPr kumimoji="0" lang="ru-RU" sz="2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470060" y="4149735"/>
        <a:ext cx="2673325" cy="133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247CA0-044C-4007-897E-C0A49D8A4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08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060C-8DB5-45DC-95F8-470926F1B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49459-FAE9-4DDB-A901-41AB8C146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3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ED10-48C1-4084-A8FA-C2D7ADF35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2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42974-5657-4DF5-AC4B-40100F6CC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63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6C8B6-01D0-40EF-965F-76C87CF78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66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F32BC-88F1-4162-B23D-EA879B3C0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30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4544-7CB7-41E9-859A-CEDAD46B6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4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09CFB-1B78-4E76-97CF-86DE11C98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656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D1A74-DE5B-4691-BCB0-6205D222C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581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E8E6E-5421-4C56-BB4E-11A1827BD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554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625A-238A-4C0A-85AD-6786C82F2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79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3238-08F2-4A75-9F3F-0E74EF65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1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1782A-99A1-483B-9A1B-153C891CA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20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5256C-CBB2-40A6-A8F4-B7963C549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8461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D1E5C-B9C0-40B5-8E4C-53B06AEF7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10834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B10B0-8AE3-4626-ABB6-5CF5FDEC9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7576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37F2-F152-4FB8-ACE6-F7121BFDC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826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4255E-290E-45BC-A731-8CDB91257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7194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DB51C-F3FC-4DD9-9639-10E4A2E0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985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0BBC2-DA53-4D8B-899F-14D65A08D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6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6A6F4-0C1D-4850-B21F-E6134AB21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A6D0-A706-4792-85F4-73B1321ED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5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44821-20FC-48BE-9BA3-8A10DDDFE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8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1A66A-FB9E-40F7-8EF7-96E3F35A7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3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81977-04AB-46AB-802C-53E67D8D0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5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28C0-E49C-4729-8A13-8DE9C06A2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F58C98-9E51-4670-839B-F8DEF499E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2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762C61F-3834-4A4D-B18B-BD1ACBF6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208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208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20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0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0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0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0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0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0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0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0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0210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0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0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0210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10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210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13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0210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1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1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1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1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1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1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1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410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211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211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41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212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11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212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2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4" y="32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2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4" y="17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2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2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3" y="89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21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3" y="13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30213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105" name="Group 17"/>
          <p:cNvGraphicFramePr>
            <a:graphicFrameLocks noGrp="1"/>
          </p:cNvGraphicFramePr>
          <p:nvPr/>
        </p:nvGraphicFramePr>
        <p:xfrm>
          <a:off x="381000" y="228600"/>
          <a:ext cx="8305800" cy="6010275"/>
        </p:xfrm>
        <a:graphic>
          <a:graphicData uri="http://schemas.openxmlformats.org/drawingml/2006/table">
            <a:tbl>
              <a:tblPr/>
              <a:tblGrid>
                <a:gridCol w="8305800"/>
              </a:tblGrid>
              <a:tr h="601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57150" cap="flat" cmpd="sng" algn="ctr">
                      <a:solidFill>
                        <a:srgbClr val="FF8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8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8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8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1524000" y="3810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4400">
              <a:solidFill>
                <a:schemeClr val="hlink"/>
              </a:solidFill>
            </a:endParaRPr>
          </a:p>
        </p:txBody>
      </p:sp>
      <p:pic>
        <p:nvPicPr>
          <p:cNvPr id="217109" name="Picture 21" descr="DSC0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7825" y="4521200"/>
            <a:ext cx="1990725" cy="148590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54" name="WordArt 15"/>
          <p:cNvSpPr>
            <a:spLocks noChangeArrowheads="1" noChangeShapeType="1" noTextEdit="1"/>
          </p:cNvSpPr>
          <p:nvPr/>
        </p:nvSpPr>
        <p:spPr bwMode="auto">
          <a:xfrm>
            <a:off x="533400" y="838200"/>
            <a:ext cx="8153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Использование ИКТ </a:t>
            </a:r>
          </a:p>
          <a:p>
            <a:r>
              <a:rPr lang="ru-RU" sz="3600" b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1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0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89999">
                      <a:srgbClr val="00004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на уроках математики</a:t>
            </a:r>
          </a:p>
        </p:txBody>
      </p:sp>
      <p:pic>
        <p:nvPicPr>
          <p:cNvPr id="217116" name="Picture 28" descr="DSC001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96801">
            <a:off x="6380163" y="3314700"/>
            <a:ext cx="1809750" cy="13573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17117" name="Picture 29" descr="DSC001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31506">
            <a:off x="506413" y="3255963"/>
            <a:ext cx="3346450" cy="25114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ru-RU" sz="2400" b="1" smtClean="0"/>
              <a:t> </a:t>
            </a:r>
            <a:r>
              <a:rPr lang="ru-RU" sz="2800" b="1" smtClean="0">
                <a:latin typeface="Bookman Old Style" pitchFamily="18" charset="0"/>
              </a:rPr>
              <a:t>При проверке фронтальных самостоятельных работ. </a:t>
            </a:r>
            <a:endParaRPr lang="en-US" sz="2800" b="1" smtClean="0">
              <a:latin typeface="Bookman Old Style" pitchFamily="18" charset="0"/>
            </a:endParaRPr>
          </a:p>
          <a:p>
            <a:pPr>
              <a:buFontTx/>
              <a:buNone/>
            </a:pPr>
            <a:r>
              <a:rPr lang="en-US" sz="2800" smtClean="0">
                <a:latin typeface="Bookman Old Style" pitchFamily="18" charset="0"/>
              </a:rPr>
              <a:t>    </a:t>
            </a:r>
            <a:r>
              <a:rPr lang="ru-RU" sz="2800" smtClean="0">
                <a:latin typeface="Bookman Old Style" pitchFamily="18" charset="0"/>
              </a:rPr>
              <a:t>Обеспечивает наряду с устным, визуальный контроль результатов.</a:t>
            </a:r>
            <a:endParaRPr lang="en-US" sz="2800" smtClean="0">
              <a:latin typeface="Bookman Old Style" pitchFamily="18" charset="0"/>
            </a:endParaRPr>
          </a:p>
          <a:p>
            <a:pPr>
              <a:buFontTx/>
              <a:buNone/>
            </a:pPr>
            <a:r>
              <a:rPr lang="ru-RU" sz="2800" smtClean="0">
                <a:latin typeface="Bookman Old Style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400" b="1" i="1" smtClean="0">
                <a:latin typeface="Times New Roman Cyr" pitchFamily="18" charset="-52"/>
                <a:hlinkClick r:id="rId2" action="ppaction://hlinksldjump"/>
              </a:rPr>
              <a:t>Математический диктант</a:t>
            </a:r>
            <a:endParaRPr lang="en-US" sz="2400" b="1" i="1" smtClean="0">
              <a:latin typeface="Times New Roman Cyr" pitchFamily="18" charset="-52"/>
            </a:endParaRPr>
          </a:p>
          <a:p>
            <a:pPr>
              <a:buFontTx/>
              <a:buNone/>
            </a:pPr>
            <a:r>
              <a:rPr lang="en-US" sz="2400" b="1" i="1" smtClean="0">
                <a:latin typeface="Times New Roman Cyr" pitchFamily="18" charset="-52"/>
                <a:hlinkClick r:id="rId3" action="ppaction://hlinksldjump"/>
              </a:rPr>
              <a:t>C</a:t>
            </a:r>
            <a:r>
              <a:rPr lang="ru-RU" sz="2400" b="1" i="1" smtClean="0">
                <a:latin typeface="Times New Roman Cyr" pitchFamily="18" charset="-52"/>
                <a:hlinkClick r:id="rId3" action="ppaction://hlinksldjump"/>
              </a:rPr>
              <a:t>амостоятельная работа</a:t>
            </a:r>
            <a:endParaRPr lang="ru-RU" sz="2400" b="1" i="1" smtClean="0">
              <a:latin typeface="Times New Roman Cyr" pitchFamily="18" charset="-52"/>
            </a:endParaRPr>
          </a:p>
          <a:p>
            <a:pPr>
              <a:buFontTx/>
              <a:buNone/>
            </a:pPr>
            <a:endParaRPr lang="ru-RU" sz="2400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Формы и место использования презентации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00" y="4292600"/>
            <a:ext cx="1143000" cy="1066800"/>
            <a:chOff x="2256" y="3504"/>
            <a:chExt cx="720" cy="672"/>
          </a:xfrm>
        </p:grpSpPr>
        <p:sp>
          <p:nvSpPr>
            <p:cNvPr id="16601" name="AutoShape 3"/>
            <p:cNvSpPr>
              <a:spLocks noChangeArrowheads="1"/>
            </p:cNvSpPr>
            <p:nvPr/>
          </p:nvSpPr>
          <p:spPr bwMode="auto">
            <a:xfrm>
              <a:off x="2256" y="3504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02" name="Text Box 4"/>
            <p:cNvSpPr txBox="1">
              <a:spLocks noChangeArrowheads="1"/>
            </p:cNvSpPr>
            <p:nvPr/>
          </p:nvSpPr>
          <p:spPr bwMode="auto">
            <a:xfrm>
              <a:off x="2400" y="369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12</a:t>
              </a:r>
            </a:p>
          </p:txBody>
        </p:sp>
      </p:grp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28600" y="0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rgbClr val="F8F8F8"/>
                </a:solidFill>
                <a:latin typeface="Times New Roman Cyr" pitchFamily="18" charset="-52"/>
              </a:rPr>
              <a:t>Математический диктант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8F8F8"/>
                </a:solidFill>
                <a:latin typeface="Times New Roman" pitchFamily="18" charset="0"/>
              </a:rPr>
              <a:t>I </a:t>
            </a:r>
            <a:r>
              <a:rPr lang="ru-RU" sz="2800" b="1">
                <a:solidFill>
                  <a:srgbClr val="F8F8F8"/>
                </a:solidFill>
                <a:latin typeface="Times New Roman" pitchFamily="18" charset="0"/>
              </a:rPr>
              <a:t>вариант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4724400" y="457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8F8F8"/>
                </a:solidFill>
                <a:latin typeface="Times New Roman" pitchFamily="18" charset="0"/>
              </a:rPr>
              <a:t>II </a:t>
            </a:r>
            <a:r>
              <a:rPr lang="ru-RU" sz="2800" b="1">
                <a:solidFill>
                  <a:srgbClr val="F8F8F8"/>
                </a:solidFill>
                <a:latin typeface="Times New Roman" pitchFamily="18" charset="0"/>
              </a:rPr>
              <a:t>вариант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933700" y="1289050"/>
            <a:ext cx="571500" cy="749300"/>
            <a:chOff x="1928" y="812"/>
            <a:chExt cx="360" cy="472"/>
          </a:xfrm>
        </p:grpSpPr>
        <p:sp>
          <p:nvSpPr>
            <p:cNvPr id="16599" name="Oval 9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600" name="AutoShape 10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latin typeface="Times New Roman" pitchFamily="18" charset="0"/>
                </a:rPr>
                <a:t>=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429000" y="1143000"/>
            <a:ext cx="1143000" cy="1066800"/>
            <a:chOff x="2304" y="720"/>
            <a:chExt cx="720" cy="672"/>
          </a:xfrm>
        </p:grpSpPr>
        <p:sp>
          <p:nvSpPr>
            <p:cNvPr id="16594" name="AutoShape 12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95" name="Group 13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6596" name="Text Box 14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7</a:t>
                </a:r>
              </a:p>
            </p:txBody>
          </p:sp>
          <p:sp>
            <p:nvSpPr>
              <p:cNvPr id="16597" name="Text Box 15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16598" name="Line 16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933700" y="2355850"/>
            <a:ext cx="571500" cy="749300"/>
            <a:chOff x="1928" y="812"/>
            <a:chExt cx="360" cy="472"/>
          </a:xfrm>
        </p:grpSpPr>
        <p:sp>
          <p:nvSpPr>
            <p:cNvPr id="16592" name="Oval 18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93" name="AutoShape 19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latin typeface="Times New Roman" pitchFamily="18" charset="0"/>
                </a:rPr>
                <a:t>=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429000" y="2209800"/>
            <a:ext cx="1143000" cy="1066800"/>
            <a:chOff x="2304" y="720"/>
            <a:chExt cx="720" cy="672"/>
          </a:xfrm>
        </p:grpSpPr>
        <p:sp>
          <p:nvSpPr>
            <p:cNvPr id="16587" name="AutoShape 21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88" name="Group 22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6589" name="Text Box 2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14</a:t>
                </a:r>
              </a:p>
            </p:txBody>
          </p:sp>
          <p:sp>
            <p:nvSpPr>
              <p:cNvPr id="16590" name="Text Box 2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15</a:t>
                </a:r>
              </a:p>
            </p:txBody>
          </p:sp>
          <p:sp>
            <p:nvSpPr>
              <p:cNvPr id="16591" name="Line 2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2933700" y="3422650"/>
            <a:ext cx="571500" cy="749300"/>
            <a:chOff x="1928" y="812"/>
            <a:chExt cx="360" cy="472"/>
          </a:xfrm>
        </p:grpSpPr>
        <p:sp>
          <p:nvSpPr>
            <p:cNvPr id="16585" name="Oval 2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86" name="AutoShape 2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latin typeface="Times New Roman" pitchFamily="18" charset="0"/>
                </a:rPr>
                <a:t>=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3429000" y="3276600"/>
            <a:ext cx="1143000" cy="1066800"/>
            <a:chOff x="2304" y="720"/>
            <a:chExt cx="720" cy="672"/>
          </a:xfrm>
        </p:grpSpPr>
        <p:sp>
          <p:nvSpPr>
            <p:cNvPr id="16580" name="AutoShape 3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81" name="Group 3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6582" name="Text Box 3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6583" name="Text Box 3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6584" name="Line 3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2933700" y="4489450"/>
            <a:ext cx="571500" cy="749300"/>
            <a:chOff x="1928" y="812"/>
            <a:chExt cx="360" cy="472"/>
          </a:xfrm>
        </p:grpSpPr>
        <p:sp>
          <p:nvSpPr>
            <p:cNvPr id="16578" name="Oval 36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79" name="AutoShape 37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latin typeface="Times New Roman" pitchFamily="18" charset="0"/>
                </a:rPr>
                <a:t>=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3492500" y="5373688"/>
            <a:ext cx="1143000" cy="1066800"/>
            <a:chOff x="2304" y="720"/>
            <a:chExt cx="720" cy="672"/>
          </a:xfrm>
        </p:grpSpPr>
        <p:sp>
          <p:nvSpPr>
            <p:cNvPr id="16573" name="AutoShape 39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74" name="Group 40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6575" name="Text Box 4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6576" name="Text Box 4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16577" name="Line 4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2933700" y="5556250"/>
            <a:ext cx="571500" cy="749300"/>
            <a:chOff x="1928" y="812"/>
            <a:chExt cx="360" cy="472"/>
          </a:xfrm>
        </p:grpSpPr>
        <p:sp>
          <p:nvSpPr>
            <p:cNvPr id="16571" name="Oval 45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72" name="AutoShape 46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latin typeface="Times New Roman" pitchFamily="18" charset="0"/>
                </a:rPr>
                <a:t>=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7277100" y="1289050"/>
            <a:ext cx="571500" cy="749300"/>
            <a:chOff x="1928" y="812"/>
            <a:chExt cx="360" cy="472"/>
          </a:xfrm>
        </p:grpSpPr>
        <p:sp>
          <p:nvSpPr>
            <p:cNvPr id="16569" name="Oval 48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70" name="AutoShape 49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latin typeface="Times New Roman" pitchFamily="18" charset="0"/>
                </a:rPr>
                <a:t>=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7885113" y="5373688"/>
            <a:ext cx="1143000" cy="1066800"/>
            <a:chOff x="2304" y="720"/>
            <a:chExt cx="720" cy="672"/>
          </a:xfrm>
        </p:grpSpPr>
        <p:sp>
          <p:nvSpPr>
            <p:cNvPr id="16564" name="AutoShape 51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65" name="Group 52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6566" name="Text Box 5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6567" name="Text Box 5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6</a:t>
                </a:r>
              </a:p>
            </p:txBody>
          </p:sp>
          <p:sp>
            <p:nvSpPr>
              <p:cNvPr id="16568" name="Line 5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7277100" y="2355850"/>
            <a:ext cx="571500" cy="749300"/>
            <a:chOff x="1928" y="812"/>
            <a:chExt cx="360" cy="472"/>
          </a:xfrm>
        </p:grpSpPr>
        <p:sp>
          <p:nvSpPr>
            <p:cNvPr id="16562" name="Oval 5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63" name="AutoShape 5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latin typeface="Times New Roman" pitchFamily="18" charset="0"/>
                </a:rPr>
                <a:t>=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7772400" y="2209800"/>
            <a:ext cx="1143000" cy="1066800"/>
            <a:chOff x="2304" y="720"/>
            <a:chExt cx="720" cy="672"/>
          </a:xfrm>
        </p:grpSpPr>
        <p:sp>
          <p:nvSpPr>
            <p:cNvPr id="16557" name="AutoShape 6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58" name="Group 6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6559" name="Text Box 6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9</a:t>
                </a:r>
              </a:p>
            </p:txBody>
          </p:sp>
          <p:sp>
            <p:nvSpPr>
              <p:cNvPr id="16560" name="Text Box 6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6561" name="Line 6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7239000" y="3422650"/>
            <a:ext cx="571500" cy="749300"/>
            <a:chOff x="1928" y="812"/>
            <a:chExt cx="360" cy="472"/>
          </a:xfrm>
        </p:grpSpPr>
        <p:sp>
          <p:nvSpPr>
            <p:cNvPr id="16555" name="Oval 66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56" name="AutoShape 67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latin typeface="Times New Roman" pitchFamily="18" charset="0"/>
                </a:rPr>
                <a:t>=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7772400" y="3276600"/>
            <a:ext cx="1143000" cy="1066800"/>
            <a:chOff x="2304" y="720"/>
            <a:chExt cx="720" cy="672"/>
          </a:xfrm>
        </p:grpSpPr>
        <p:sp>
          <p:nvSpPr>
            <p:cNvPr id="16550" name="AutoShape 69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51" name="Group 70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6552" name="Text Box 7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9</a:t>
                </a:r>
              </a:p>
            </p:txBody>
          </p:sp>
          <p:sp>
            <p:nvSpPr>
              <p:cNvPr id="16553" name="Text Box 7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32</a:t>
                </a:r>
              </a:p>
            </p:txBody>
          </p:sp>
          <p:sp>
            <p:nvSpPr>
              <p:cNvPr id="16554" name="Line 7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7277100" y="4413250"/>
            <a:ext cx="571500" cy="749300"/>
            <a:chOff x="1928" y="812"/>
            <a:chExt cx="360" cy="472"/>
          </a:xfrm>
        </p:grpSpPr>
        <p:sp>
          <p:nvSpPr>
            <p:cNvPr id="16548" name="Oval 75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49" name="AutoShape 76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latin typeface="Times New Roman" pitchFamily="18" charset="0"/>
                </a:rPr>
                <a:t>=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7772400" y="4267200"/>
            <a:ext cx="1143000" cy="1066800"/>
            <a:chOff x="2304" y="720"/>
            <a:chExt cx="720" cy="672"/>
          </a:xfrm>
        </p:grpSpPr>
        <p:sp>
          <p:nvSpPr>
            <p:cNvPr id="16543" name="AutoShape 78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44" name="Group 79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6545" name="Text Box 8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6546" name="Text Box 8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6547" name="Line 8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7277100" y="5499100"/>
            <a:ext cx="571500" cy="749300"/>
            <a:chOff x="1928" y="812"/>
            <a:chExt cx="360" cy="472"/>
          </a:xfrm>
        </p:grpSpPr>
        <p:sp>
          <p:nvSpPr>
            <p:cNvPr id="16541" name="Oval 84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542" name="AutoShape 85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latin typeface="Times New Roman" pitchFamily="18" charset="0"/>
                </a:rPr>
                <a:t>=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457200" y="1219200"/>
            <a:ext cx="2514600" cy="820738"/>
            <a:chOff x="288" y="768"/>
            <a:chExt cx="1584" cy="517"/>
          </a:xfrm>
        </p:grpSpPr>
        <p:sp>
          <p:nvSpPr>
            <p:cNvPr id="16530" name="AutoShape 87"/>
            <p:cNvSpPr>
              <a:spLocks noChangeArrowheads="1"/>
            </p:cNvSpPr>
            <p:nvPr/>
          </p:nvSpPr>
          <p:spPr bwMode="auto">
            <a:xfrm>
              <a:off x="576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31" name="Group 88"/>
            <p:cNvGrpSpPr>
              <a:grpSpLocks/>
            </p:cNvGrpSpPr>
            <p:nvPr/>
          </p:nvGrpSpPr>
          <p:grpSpPr bwMode="auto">
            <a:xfrm>
              <a:off x="669" y="768"/>
              <a:ext cx="478" cy="512"/>
              <a:chOff x="386" y="685"/>
              <a:chExt cx="512" cy="512"/>
            </a:xfrm>
          </p:grpSpPr>
          <p:sp>
            <p:nvSpPr>
              <p:cNvPr id="16538" name="Text Box 89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6539" name="Text Box 90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12</a:t>
                </a:r>
              </a:p>
            </p:txBody>
          </p:sp>
          <p:sp>
            <p:nvSpPr>
              <p:cNvPr id="16540" name="Line 91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532" name="Group 92"/>
            <p:cNvGrpSpPr>
              <a:grpSpLocks/>
            </p:cNvGrpSpPr>
            <p:nvPr/>
          </p:nvGrpSpPr>
          <p:grpSpPr bwMode="auto">
            <a:xfrm>
              <a:off x="1202" y="773"/>
              <a:ext cx="478" cy="512"/>
              <a:chOff x="386" y="685"/>
              <a:chExt cx="512" cy="512"/>
            </a:xfrm>
          </p:grpSpPr>
          <p:sp>
            <p:nvSpPr>
              <p:cNvPr id="16535" name="Text Box 9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6536" name="Text Box 9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21</a:t>
                </a:r>
              </a:p>
            </p:txBody>
          </p:sp>
          <p:sp>
            <p:nvSpPr>
              <p:cNvPr id="16537" name="Line 9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33" name="Text Box 96"/>
            <p:cNvSpPr txBox="1">
              <a:spLocks noChangeArrowheads="1"/>
            </p:cNvSpPr>
            <p:nvPr/>
          </p:nvSpPr>
          <p:spPr bwMode="auto">
            <a:xfrm>
              <a:off x="288" y="8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F8F8F8"/>
                  </a:solidFill>
                  <a:latin typeface="Times New Roman" pitchFamily="18" charset="0"/>
                </a:rPr>
                <a:t>1)</a:t>
              </a:r>
            </a:p>
          </p:txBody>
        </p:sp>
        <p:sp>
          <p:nvSpPr>
            <p:cNvPr id="16534" name="Text Box 97"/>
            <p:cNvSpPr txBox="1">
              <a:spLocks noChangeArrowheads="1"/>
            </p:cNvSpPr>
            <p:nvPr/>
          </p:nvSpPr>
          <p:spPr bwMode="auto">
            <a:xfrm>
              <a:off x="1111" y="880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66"/>
                  </a:solidFill>
                </a:rPr>
                <a:t>:</a:t>
              </a:r>
              <a:endParaRPr lang="en-US" sz="2800" b="1">
                <a:solidFill>
                  <a:srgbClr val="000066"/>
                </a:solidFill>
              </a:endParaRPr>
            </a:p>
          </p:txBody>
        </p:sp>
      </p:grpSp>
      <p:grpSp>
        <p:nvGrpSpPr>
          <p:cNvPr id="155683" name="Group 98"/>
          <p:cNvGrpSpPr>
            <a:grpSpLocks/>
          </p:cNvGrpSpPr>
          <p:nvPr/>
        </p:nvGrpSpPr>
        <p:grpSpPr bwMode="auto">
          <a:xfrm>
            <a:off x="457200" y="2286000"/>
            <a:ext cx="2514600" cy="812800"/>
            <a:chOff x="288" y="1440"/>
            <a:chExt cx="1584" cy="512"/>
          </a:xfrm>
        </p:grpSpPr>
        <p:sp>
          <p:nvSpPr>
            <p:cNvPr id="16519" name="Text Box 99"/>
            <p:cNvSpPr txBox="1">
              <a:spLocks noChangeArrowheads="1"/>
            </p:cNvSpPr>
            <p:nvPr/>
          </p:nvSpPr>
          <p:spPr bwMode="auto">
            <a:xfrm>
              <a:off x="288" y="15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F8F8F8"/>
                  </a:solidFill>
                  <a:latin typeface="Times New Roman" pitchFamily="18" charset="0"/>
                </a:rPr>
                <a:t>2)</a:t>
              </a:r>
            </a:p>
          </p:txBody>
        </p:sp>
        <p:sp>
          <p:nvSpPr>
            <p:cNvPr id="16520" name="AutoShape 100"/>
            <p:cNvSpPr>
              <a:spLocks noChangeArrowheads="1"/>
            </p:cNvSpPr>
            <p:nvPr/>
          </p:nvSpPr>
          <p:spPr bwMode="auto">
            <a:xfrm>
              <a:off x="576" y="144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21" name="Group 101"/>
            <p:cNvGrpSpPr>
              <a:grpSpLocks/>
            </p:cNvGrpSpPr>
            <p:nvPr/>
          </p:nvGrpSpPr>
          <p:grpSpPr bwMode="auto">
            <a:xfrm>
              <a:off x="678" y="1440"/>
              <a:ext cx="478" cy="512"/>
              <a:chOff x="386" y="685"/>
              <a:chExt cx="512" cy="512"/>
            </a:xfrm>
          </p:grpSpPr>
          <p:sp>
            <p:nvSpPr>
              <p:cNvPr id="16527" name="Text Box 10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22</a:t>
                </a:r>
              </a:p>
            </p:txBody>
          </p:sp>
          <p:sp>
            <p:nvSpPr>
              <p:cNvPr id="16528" name="Text Box 10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16529" name="Line 10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522" name="Group 105"/>
            <p:cNvGrpSpPr>
              <a:grpSpLocks/>
            </p:cNvGrpSpPr>
            <p:nvPr/>
          </p:nvGrpSpPr>
          <p:grpSpPr bwMode="auto">
            <a:xfrm>
              <a:off x="1256" y="1440"/>
              <a:ext cx="478" cy="512"/>
              <a:chOff x="386" y="685"/>
              <a:chExt cx="512" cy="512"/>
            </a:xfrm>
          </p:grpSpPr>
          <p:sp>
            <p:nvSpPr>
              <p:cNvPr id="16524" name="Text Box 10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33</a:t>
                </a:r>
              </a:p>
            </p:txBody>
          </p:sp>
          <p:sp>
            <p:nvSpPr>
              <p:cNvPr id="16525" name="Text Box 10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35</a:t>
                </a:r>
              </a:p>
            </p:txBody>
          </p:sp>
          <p:sp>
            <p:nvSpPr>
              <p:cNvPr id="16526" name="Line 10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23" name="Text Box 109"/>
            <p:cNvSpPr txBox="1">
              <a:spLocks noChangeArrowheads="1"/>
            </p:cNvSpPr>
            <p:nvPr/>
          </p:nvSpPr>
          <p:spPr bwMode="auto">
            <a:xfrm>
              <a:off x="1112" y="1541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66"/>
                  </a:solidFill>
                </a:rPr>
                <a:t>:</a:t>
              </a:r>
              <a:endParaRPr lang="en-US" sz="2800" b="1">
                <a:solidFill>
                  <a:srgbClr val="000066"/>
                </a:solidFill>
              </a:endParaRPr>
            </a:p>
          </p:txBody>
        </p:sp>
      </p:grpSp>
      <p:grpSp>
        <p:nvGrpSpPr>
          <p:cNvPr id="155692" name="Group 110"/>
          <p:cNvGrpSpPr>
            <a:grpSpLocks/>
          </p:cNvGrpSpPr>
          <p:nvPr/>
        </p:nvGrpSpPr>
        <p:grpSpPr bwMode="auto">
          <a:xfrm>
            <a:off x="4724400" y="1219200"/>
            <a:ext cx="2590800" cy="820738"/>
            <a:chOff x="2976" y="768"/>
            <a:chExt cx="1632" cy="517"/>
          </a:xfrm>
        </p:grpSpPr>
        <p:sp>
          <p:nvSpPr>
            <p:cNvPr id="16508" name="AutoShape 111"/>
            <p:cNvSpPr>
              <a:spLocks noChangeArrowheads="1"/>
            </p:cNvSpPr>
            <p:nvPr/>
          </p:nvSpPr>
          <p:spPr bwMode="auto">
            <a:xfrm>
              <a:off x="3312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509" name="Group 112"/>
            <p:cNvGrpSpPr>
              <a:grpSpLocks/>
            </p:cNvGrpSpPr>
            <p:nvPr/>
          </p:nvGrpSpPr>
          <p:grpSpPr bwMode="auto">
            <a:xfrm>
              <a:off x="3400" y="768"/>
              <a:ext cx="478" cy="512"/>
              <a:chOff x="386" y="685"/>
              <a:chExt cx="512" cy="512"/>
            </a:xfrm>
          </p:grpSpPr>
          <p:sp>
            <p:nvSpPr>
              <p:cNvPr id="16516" name="Text Box 11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14</a:t>
                </a:r>
              </a:p>
            </p:txBody>
          </p:sp>
          <p:sp>
            <p:nvSpPr>
              <p:cNvPr id="16517" name="Text Box 11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15</a:t>
                </a:r>
              </a:p>
            </p:txBody>
          </p:sp>
          <p:sp>
            <p:nvSpPr>
              <p:cNvPr id="16518" name="Line 11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510" name="Group 116"/>
            <p:cNvGrpSpPr>
              <a:grpSpLocks/>
            </p:cNvGrpSpPr>
            <p:nvPr/>
          </p:nvGrpSpPr>
          <p:grpSpPr bwMode="auto">
            <a:xfrm>
              <a:off x="4059" y="773"/>
              <a:ext cx="478" cy="512"/>
              <a:chOff x="386" y="685"/>
              <a:chExt cx="512" cy="512"/>
            </a:xfrm>
          </p:grpSpPr>
          <p:sp>
            <p:nvSpPr>
              <p:cNvPr id="16513" name="Text Box 11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6514" name="Text Box 11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45</a:t>
                </a:r>
              </a:p>
            </p:txBody>
          </p:sp>
          <p:sp>
            <p:nvSpPr>
              <p:cNvPr id="16515" name="Line 11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11" name="Text Box 120"/>
            <p:cNvSpPr txBox="1">
              <a:spLocks noChangeArrowheads="1"/>
            </p:cNvSpPr>
            <p:nvPr/>
          </p:nvSpPr>
          <p:spPr bwMode="auto">
            <a:xfrm>
              <a:off x="2976" y="8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F8F8F8"/>
                  </a:solidFill>
                  <a:latin typeface="Times New Roman" pitchFamily="18" charset="0"/>
                </a:rPr>
                <a:t>1)</a:t>
              </a:r>
            </a:p>
          </p:txBody>
        </p:sp>
        <p:sp>
          <p:nvSpPr>
            <p:cNvPr id="16512" name="Text Box 121"/>
            <p:cNvSpPr txBox="1">
              <a:spLocks noChangeArrowheads="1"/>
            </p:cNvSpPr>
            <p:nvPr/>
          </p:nvSpPr>
          <p:spPr bwMode="auto">
            <a:xfrm>
              <a:off x="3841" y="880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66"/>
                  </a:solidFill>
                </a:rPr>
                <a:t>:</a:t>
              </a:r>
              <a:endParaRPr lang="en-US" sz="2800" b="1">
                <a:solidFill>
                  <a:srgbClr val="000066"/>
                </a:solidFill>
              </a:endParaRPr>
            </a:p>
          </p:txBody>
        </p:sp>
      </p:grpSp>
      <p:grpSp>
        <p:nvGrpSpPr>
          <p:cNvPr id="155700" name="Group 122"/>
          <p:cNvGrpSpPr>
            <a:grpSpLocks/>
          </p:cNvGrpSpPr>
          <p:nvPr/>
        </p:nvGrpSpPr>
        <p:grpSpPr bwMode="auto">
          <a:xfrm>
            <a:off x="457200" y="3352800"/>
            <a:ext cx="2514600" cy="820738"/>
            <a:chOff x="288" y="2112"/>
            <a:chExt cx="1584" cy="517"/>
          </a:xfrm>
        </p:grpSpPr>
        <p:sp>
          <p:nvSpPr>
            <p:cNvPr id="16497" name="Text Box 123"/>
            <p:cNvSpPr txBox="1">
              <a:spLocks noChangeArrowheads="1"/>
            </p:cNvSpPr>
            <p:nvPr/>
          </p:nvSpPr>
          <p:spPr bwMode="auto">
            <a:xfrm>
              <a:off x="288" y="223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F8F8F8"/>
                  </a:solidFill>
                  <a:latin typeface="Times New Roman" pitchFamily="18" charset="0"/>
                </a:rPr>
                <a:t>3)</a:t>
              </a:r>
            </a:p>
          </p:txBody>
        </p:sp>
        <p:sp>
          <p:nvSpPr>
            <p:cNvPr id="16498" name="AutoShape 124"/>
            <p:cNvSpPr>
              <a:spLocks noChangeArrowheads="1"/>
            </p:cNvSpPr>
            <p:nvPr/>
          </p:nvSpPr>
          <p:spPr bwMode="auto">
            <a:xfrm>
              <a:off x="576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99" name="Group 125"/>
            <p:cNvGrpSpPr>
              <a:grpSpLocks/>
            </p:cNvGrpSpPr>
            <p:nvPr/>
          </p:nvGrpSpPr>
          <p:grpSpPr bwMode="auto">
            <a:xfrm>
              <a:off x="678" y="2112"/>
              <a:ext cx="478" cy="512"/>
              <a:chOff x="386" y="685"/>
              <a:chExt cx="512" cy="512"/>
            </a:xfrm>
          </p:grpSpPr>
          <p:sp>
            <p:nvSpPr>
              <p:cNvPr id="16505" name="Text Box 12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6506" name="Text Box 12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51</a:t>
                </a:r>
              </a:p>
            </p:txBody>
          </p:sp>
          <p:sp>
            <p:nvSpPr>
              <p:cNvPr id="16507" name="Line 12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500" name="Group 129"/>
            <p:cNvGrpSpPr>
              <a:grpSpLocks/>
            </p:cNvGrpSpPr>
            <p:nvPr/>
          </p:nvGrpSpPr>
          <p:grpSpPr bwMode="auto">
            <a:xfrm>
              <a:off x="1251" y="2117"/>
              <a:ext cx="478" cy="512"/>
              <a:chOff x="386" y="685"/>
              <a:chExt cx="512" cy="512"/>
            </a:xfrm>
          </p:grpSpPr>
          <p:sp>
            <p:nvSpPr>
              <p:cNvPr id="16502" name="Text Box 13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16503" name="Text Box 13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153</a:t>
                </a:r>
              </a:p>
            </p:txBody>
          </p:sp>
          <p:sp>
            <p:nvSpPr>
              <p:cNvPr id="16504" name="Line 13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501" name="Text Box 133"/>
            <p:cNvSpPr txBox="1">
              <a:spLocks noChangeArrowheads="1"/>
            </p:cNvSpPr>
            <p:nvPr/>
          </p:nvSpPr>
          <p:spPr bwMode="auto">
            <a:xfrm>
              <a:off x="1111" y="2237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66"/>
                  </a:solidFill>
                </a:rPr>
                <a:t>:</a:t>
              </a:r>
              <a:endParaRPr lang="en-US" sz="2800" b="1">
                <a:solidFill>
                  <a:srgbClr val="000066"/>
                </a:solidFill>
              </a:endParaRPr>
            </a:p>
          </p:txBody>
        </p:sp>
      </p:grpSp>
      <p:grpSp>
        <p:nvGrpSpPr>
          <p:cNvPr id="155709" name="Group 134"/>
          <p:cNvGrpSpPr>
            <a:grpSpLocks/>
          </p:cNvGrpSpPr>
          <p:nvPr/>
        </p:nvGrpSpPr>
        <p:grpSpPr bwMode="auto">
          <a:xfrm>
            <a:off x="457200" y="4419600"/>
            <a:ext cx="2514600" cy="820738"/>
            <a:chOff x="288" y="2784"/>
            <a:chExt cx="1584" cy="517"/>
          </a:xfrm>
        </p:grpSpPr>
        <p:sp>
          <p:nvSpPr>
            <p:cNvPr id="16486" name="Text Box 135"/>
            <p:cNvSpPr txBox="1">
              <a:spLocks noChangeArrowheads="1"/>
            </p:cNvSpPr>
            <p:nvPr/>
          </p:nvSpPr>
          <p:spPr bwMode="auto">
            <a:xfrm>
              <a:off x="288" y="29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F8F8F8"/>
                  </a:solidFill>
                  <a:latin typeface="Times New Roman" pitchFamily="18" charset="0"/>
                </a:rPr>
                <a:t>4)</a:t>
              </a:r>
            </a:p>
          </p:txBody>
        </p:sp>
        <p:sp>
          <p:nvSpPr>
            <p:cNvPr id="16487" name="AutoShape 136"/>
            <p:cNvSpPr>
              <a:spLocks noChangeArrowheads="1"/>
            </p:cNvSpPr>
            <p:nvPr/>
          </p:nvSpPr>
          <p:spPr bwMode="auto">
            <a:xfrm>
              <a:off x="576" y="2784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88" name="Group 137"/>
            <p:cNvGrpSpPr>
              <a:grpSpLocks/>
            </p:cNvGrpSpPr>
            <p:nvPr/>
          </p:nvGrpSpPr>
          <p:grpSpPr bwMode="auto">
            <a:xfrm>
              <a:off x="678" y="2784"/>
              <a:ext cx="478" cy="512"/>
              <a:chOff x="386" y="685"/>
              <a:chExt cx="512" cy="512"/>
            </a:xfrm>
          </p:grpSpPr>
          <p:sp>
            <p:nvSpPr>
              <p:cNvPr id="16494" name="Text Box 13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16495" name="Text Box 13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13</a:t>
                </a:r>
              </a:p>
            </p:txBody>
          </p:sp>
          <p:sp>
            <p:nvSpPr>
              <p:cNvPr id="16496" name="Line 14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89" name="Group 141"/>
            <p:cNvGrpSpPr>
              <a:grpSpLocks/>
            </p:cNvGrpSpPr>
            <p:nvPr/>
          </p:nvGrpSpPr>
          <p:grpSpPr bwMode="auto">
            <a:xfrm>
              <a:off x="1251" y="2789"/>
              <a:ext cx="478" cy="512"/>
              <a:chOff x="386" y="685"/>
              <a:chExt cx="512" cy="512"/>
            </a:xfrm>
          </p:grpSpPr>
          <p:sp>
            <p:nvSpPr>
              <p:cNvPr id="16491" name="Text Box 14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6492" name="Text Box 14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39</a:t>
                </a:r>
              </a:p>
            </p:txBody>
          </p:sp>
          <p:sp>
            <p:nvSpPr>
              <p:cNvPr id="16493" name="Line 14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90" name="Text Box 145"/>
            <p:cNvSpPr txBox="1">
              <a:spLocks noChangeArrowheads="1"/>
            </p:cNvSpPr>
            <p:nvPr/>
          </p:nvSpPr>
          <p:spPr bwMode="auto">
            <a:xfrm>
              <a:off x="1111" y="2886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66"/>
                  </a:solidFill>
                </a:rPr>
                <a:t>:</a:t>
              </a:r>
              <a:endParaRPr lang="en-US" sz="2800" b="1">
                <a:solidFill>
                  <a:srgbClr val="000066"/>
                </a:solidFill>
              </a:endParaRPr>
            </a:p>
          </p:txBody>
        </p:sp>
      </p:grpSp>
      <p:grpSp>
        <p:nvGrpSpPr>
          <p:cNvPr id="155718" name="Group 146"/>
          <p:cNvGrpSpPr>
            <a:grpSpLocks/>
          </p:cNvGrpSpPr>
          <p:nvPr/>
        </p:nvGrpSpPr>
        <p:grpSpPr bwMode="auto">
          <a:xfrm>
            <a:off x="457200" y="5473700"/>
            <a:ext cx="2514600" cy="825500"/>
            <a:chOff x="288" y="3448"/>
            <a:chExt cx="1584" cy="520"/>
          </a:xfrm>
        </p:grpSpPr>
        <p:sp>
          <p:nvSpPr>
            <p:cNvPr id="16470" name="Text Box 147"/>
            <p:cNvSpPr txBox="1">
              <a:spLocks noChangeArrowheads="1"/>
            </p:cNvSpPr>
            <p:nvPr/>
          </p:nvSpPr>
          <p:spPr bwMode="auto">
            <a:xfrm>
              <a:off x="288" y="35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F8F8F8"/>
                  </a:solidFill>
                  <a:latin typeface="Times New Roman" pitchFamily="18" charset="0"/>
                </a:rPr>
                <a:t>5)</a:t>
              </a:r>
            </a:p>
          </p:txBody>
        </p:sp>
        <p:sp>
          <p:nvSpPr>
            <p:cNvPr id="16471" name="AutoShape 148"/>
            <p:cNvSpPr>
              <a:spLocks noChangeArrowheads="1"/>
            </p:cNvSpPr>
            <p:nvPr/>
          </p:nvSpPr>
          <p:spPr bwMode="auto">
            <a:xfrm>
              <a:off x="576" y="345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72" name="Group 149"/>
            <p:cNvGrpSpPr>
              <a:grpSpLocks/>
            </p:cNvGrpSpPr>
            <p:nvPr/>
          </p:nvGrpSpPr>
          <p:grpSpPr bwMode="auto">
            <a:xfrm>
              <a:off x="584" y="3448"/>
              <a:ext cx="288" cy="512"/>
              <a:chOff x="386" y="685"/>
              <a:chExt cx="512" cy="512"/>
            </a:xfrm>
          </p:grpSpPr>
          <p:sp>
            <p:nvSpPr>
              <p:cNvPr id="16483" name="Text Box 15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16484" name="Text Box 15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16485" name="Line 15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73" name="Group 153"/>
            <p:cNvGrpSpPr>
              <a:grpSpLocks/>
            </p:cNvGrpSpPr>
            <p:nvPr/>
          </p:nvGrpSpPr>
          <p:grpSpPr bwMode="auto">
            <a:xfrm>
              <a:off x="1040" y="3452"/>
              <a:ext cx="293" cy="512"/>
              <a:chOff x="386" y="685"/>
              <a:chExt cx="512" cy="512"/>
            </a:xfrm>
          </p:grpSpPr>
          <p:sp>
            <p:nvSpPr>
              <p:cNvPr id="16480" name="Text Box 154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6481" name="Text Box 155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16482" name="Line 156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74" name="Group 157"/>
            <p:cNvGrpSpPr>
              <a:grpSpLocks/>
            </p:cNvGrpSpPr>
            <p:nvPr/>
          </p:nvGrpSpPr>
          <p:grpSpPr bwMode="auto">
            <a:xfrm>
              <a:off x="1512" y="3448"/>
              <a:ext cx="293" cy="512"/>
              <a:chOff x="386" y="685"/>
              <a:chExt cx="512" cy="512"/>
            </a:xfrm>
          </p:grpSpPr>
          <p:sp>
            <p:nvSpPr>
              <p:cNvPr id="16477" name="Text Box 15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16478" name="Text Box 15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9</a:t>
                </a:r>
              </a:p>
            </p:txBody>
          </p:sp>
          <p:sp>
            <p:nvSpPr>
              <p:cNvPr id="16479" name="Line 16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75" name="Text Box 161"/>
            <p:cNvSpPr txBox="1">
              <a:spLocks noChangeArrowheads="1"/>
            </p:cNvSpPr>
            <p:nvPr/>
          </p:nvSpPr>
          <p:spPr bwMode="auto">
            <a:xfrm>
              <a:off x="839" y="3566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66"/>
                  </a:solidFill>
                </a:rPr>
                <a:t>:</a:t>
              </a:r>
              <a:endParaRPr lang="en-US" sz="2800" b="1">
                <a:solidFill>
                  <a:srgbClr val="000066"/>
                </a:solidFill>
              </a:endParaRPr>
            </a:p>
          </p:txBody>
        </p:sp>
        <p:sp>
          <p:nvSpPr>
            <p:cNvPr id="16476" name="Text Box 162"/>
            <p:cNvSpPr txBox="1">
              <a:spLocks noChangeArrowheads="1"/>
            </p:cNvSpPr>
            <p:nvPr/>
          </p:nvSpPr>
          <p:spPr bwMode="auto">
            <a:xfrm>
              <a:off x="1338" y="3566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66"/>
                  </a:solidFill>
                </a:rPr>
                <a:t>:</a:t>
              </a:r>
              <a:endParaRPr lang="en-US" sz="2800" b="1">
                <a:solidFill>
                  <a:srgbClr val="000066"/>
                </a:solidFill>
              </a:endParaRPr>
            </a:p>
          </p:txBody>
        </p:sp>
      </p:grpSp>
      <p:grpSp>
        <p:nvGrpSpPr>
          <p:cNvPr id="155731" name="Group 163"/>
          <p:cNvGrpSpPr>
            <a:grpSpLocks/>
          </p:cNvGrpSpPr>
          <p:nvPr/>
        </p:nvGrpSpPr>
        <p:grpSpPr bwMode="auto">
          <a:xfrm>
            <a:off x="4724400" y="3352800"/>
            <a:ext cx="2590800" cy="820738"/>
            <a:chOff x="2976" y="2112"/>
            <a:chExt cx="1632" cy="517"/>
          </a:xfrm>
        </p:grpSpPr>
        <p:sp>
          <p:nvSpPr>
            <p:cNvPr id="16459" name="Text Box 164"/>
            <p:cNvSpPr txBox="1">
              <a:spLocks noChangeArrowheads="1"/>
            </p:cNvSpPr>
            <p:nvPr/>
          </p:nvSpPr>
          <p:spPr bwMode="auto">
            <a:xfrm>
              <a:off x="2976" y="218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F8F8F8"/>
                  </a:solidFill>
                  <a:latin typeface="Times New Roman" pitchFamily="18" charset="0"/>
                </a:rPr>
                <a:t>3)</a:t>
              </a:r>
            </a:p>
          </p:txBody>
        </p:sp>
        <p:sp>
          <p:nvSpPr>
            <p:cNvPr id="16460" name="AutoShape 165"/>
            <p:cNvSpPr>
              <a:spLocks noChangeArrowheads="1"/>
            </p:cNvSpPr>
            <p:nvPr/>
          </p:nvSpPr>
          <p:spPr bwMode="auto">
            <a:xfrm>
              <a:off x="3312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61" name="Group 166"/>
            <p:cNvGrpSpPr>
              <a:grpSpLocks/>
            </p:cNvGrpSpPr>
            <p:nvPr/>
          </p:nvGrpSpPr>
          <p:grpSpPr bwMode="auto">
            <a:xfrm>
              <a:off x="3400" y="2112"/>
              <a:ext cx="478" cy="512"/>
              <a:chOff x="386" y="685"/>
              <a:chExt cx="512" cy="512"/>
            </a:xfrm>
          </p:grpSpPr>
          <p:sp>
            <p:nvSpPr>
              <p:cNvPr id="16467" name="Text Box 16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21</a:t>
                </a:r>
              </a:p>
            </p:txBody>
          </p:sp>
          <p:sp>
            <p:nvSpPr>
              <p:cNvPr id="16468" name="Text Box 16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80</a:t>
                </a:r>
              </a:p>
            </p:txBody>
          </p:sp>
          <p:sp>
            <p:nvSpPr>
              <p:cNvPr id="16469" name="Line 16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62" name="Group 170"/>
            <p:cNvGrpSpPr>
              <a:grpSpLocks/>
            </p:cNvGrpSpPr>
            <p:nvPr/>
          </p:nvGrpSpPr>
          <p:grpSpPr bwMode="auto">
            <a:xfrm>
              <a:off x="4059" y="2117"/>
              <a:ext cx="478" cy="512"/>
              <a:chOff x="386" y="685"/>
              <a:chExt cx="512" cy="512"/>
            </a:xfrm>
          </p:grpSpPr>
          <p:sp>
            <p:nvSpPr>
              <p:cNvPr id="16464" name="Text Box 17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14</a:t>
                </a:r>
              </a:p>
            </p:txBody>
          </p:sp>
          <p:sp>
            <p:nvSpPr>
              <p:cNvPr id="16465" name="Text Box 17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15</a:t>
                </a:r>
              </a:p>
            </p:txBody>
          </p:sp>
          <p:sp>
            <p:nvSpPr>
              <p:cNvPr id="16466" name="Line 17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63" name="Text Box 174"/>
            <p:cNvSpPr txBox="1">
              <a:spLocks noChangeArrowheads="1"/>
            </p:cNvSpPr>
            <p:nvPr/>
          </p:nvSpPr>
          <p:spPr bwMode="auto">
            <a:xfrm>
              <a:off x="3878" y="2205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66"/>
                  </a:solidFill>
                </a:rPr>
                <a:t>:</a:t>
              </a:r>
              <a:endParaRPr lang="en-US" sz="2800" b="1">
                <a:solidFill>
                  <a:srgbClr val="000066"/>
                </a:solidFill>
              </a:endParaRPr>
            </a:p>
          </p:txBody>
        </p:sp>
      </p:grpSp>
      <p:grpSp>
        <p:nvGrpSpPr>
          <p:cNvPr id="155740" name="Group 175"/>
          <p:cNvGrpSpPr>
            <a:grpSpLocks/>
          </p:cNvGrpSpPr>
          <p:nvPr/>
        </p:nvGrpSpPr>
        <p:grpSpPr bwMode="auto">
          <a:xfrm>
            <a:off x="4724400" y="2286000"/>
            <a:ext cx="2590800" cy="820738"/>
            <a:chOff x="2976" y="1440"/>
            <a:chExt cx="1632" cy="517"/>
          </a:xfrm>
        </p:grpSpPr>
        <p:sp>
          <p:nvSpPr>
            <p:cNvPr id="16448" name="Text Box 176"/>
            <p:cNvSpPr txBox="1">
              <a:spLocks noChangeArrowheads="1"/>
            </p:cNvSpPr>
            <p:nvPr/>
          </p:nvSpPr>
          <p:spPr bwMode="auto">
            <a:xfrm>
              <a:off x="2976" y="153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F8F8F8"/>
                  </a:solidFill>
                  <a:latin typeface="Times New Roman" pitchFamily="18" charset="0"/>
                </a:rPr>
                <a:t>2)</a:t>
              </a:r>
            </a:p>
          </p:txBody>
        </p:sp>
        <p:sp>
          <p:nvSpPr>
            <p:cNvPr id="16449" name="AutoShape 177"/>
            <p:cNvSpPr>
              <a:spLocks noChangeArrowheads="1"/>
            </p:cNvSpPr>
            <p:nvPr/>
          </p:nvSpPr>
          <p:spPr bwMode="auto">
            <a:xfrm>
              <a:off x="3312" y="144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50" name="Group 178"/>
            <p:cNvGrpSpPr>
              <a:grpSpLocks/>
            </p:cNvGrpSpPr>
            <p:nvPr/>
          </p:nvGrpSpPr>
          <p:grpSpPr bwMode="auto">
            <a:xfrm>
              <a:off x="3400" y="1440"/>
              <a:ext cx="478" cy="512"/>
              <a:chOff x="386" y="685"/>
              <a:chExt cx="512" cy="512"/>
            </a:xfrm>
          </p:grpSpPr>
          <p:sp>
            <p:nvSpPr>
              <p:cNvPr id="16456" name="Text Box 179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24</a:t>
                </a:r>
              </a:p>
            </p:txBody>
          </p:sp>
          <p:sp>
            <p:nvSpPr>
              <p:cNvPr id="16457" name="Text Box 180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25</a:t>
                </a:r>
              </a:p>
            </p:txBody>
          </p:sp>
          <p:sp>
            <p:nvSpPr>
              <p:cNvPr id="16458" name="Line 181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51" name="Group 182"/>
            <p:cNvGrpSpPr>
              <a:grpSpLocks/>
            </p:cNvGrpSpPr>
            <p:nvPr/>
          </p:nvGrpSpPr>
          <p:grpSpPr bwMode="auto">
            <a:xfrm>
              <a:off x="4059" y="1445"/>
              <a:ext cx="478" cy="512"/>
              <a:chOff x="386" y="685"/>
              <a:chExt cx="512" cy="512"/>
            </a:xfrm>
          </p:grpSpPr>
          <p:sp>
            <p:nvSpPr>
              <p:cNvPr id="16453" name="Text Box 18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16</a:t>
                </a:r>
              </a:p>
            </p:txBody>
          </p:sp>
          <p:sp>
            <p:nvSpPr>
              <p:cNvPr id="16454" name="Text Box 18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15</a:t>
                </a:r>
              </a:p>
            </p:txBody>
          </p:sp>
          <p:sp>
            <p:nvSpPr>
              <p:cNvPr id="16455" name="Line 18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52" name="Text Box 186"/>
            <p:cNvSpPr txBox="1">
              <a:spLocks noChangeArrowheads="1"/>
            </p:cNvSpPr>
            <p:nvPr/>
          </p:nvSpPr>
          <p:spPr bwMode="auto">
            <a:xfrm>
              <a:off x="3878" y="1525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66"/>
                  </a:solidFill>
                </a:rPr>
                <a:t>:</a:t>
              </a:r>
              <a:endParaRPr lang="en-US" sz="2800" b="1">
                <a:solidFill>
                  <a:srgbClr val="000066"/>
                </a:solidFill>
              </a:endParaRPr>
            </a:p>
          </p:txBody>
        </p:sp>
      </p:grpSp>
      <p:grpSp>
        <p:nvGrpSpPr>
          <p:cNvPr id="155753" name="Group 187"/>
          <p:cNvGrpSpPr>
            <a:grpSpLocks/>
          </p:cNvGrpSpPr>
          <p:nvPr/>
        </p:nvGrpSpPr>
        <p:grpSpPr bwMode="auto">
          <a:xfrm>
            <a:off x="4724400" y="5475288"/>
            <a:ext cx="2590800" cy="836612"/>
            <a:chOff x="2976" y="3449"/>
            <a:chExt cx="1632" cy="527"/>
          </a:xfrm>
        </p:grpSpPr>
        <p:sp>
          <p:nvSpPr>
            <p:cNvPr id="16432" name="Text Box 188"/>
            <p:cNvSpPr txBox="1">
              <a:spLocks noChangeArrowheads="1"/>
            </p:cNvSpPr>
            <p:nvPr/>
          </p:nvSpPr>
          <p:spPr bwMode="auto">
            <a:xfrm>
              <a:off x="2976" y="3552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F8F8F8"/>
                  </a:solidFill>
                  <a:latin typeface="Times New Roman" pitchFamily="18" charset="0"/>
                </a:rPr>
                <a:t>5)</a:t>
              </a:r>
            </a:p>
          </p:txBody>
        </p:sp>
        <p:sp>
          <p:nvSpPr>
            <p:cNvPr id="16433" name="AutoShape 189"/>
            <p:cNvSpPr>
              <a:spLocks noChangeArrowheads="1"/>
            </p:cNvSpPr>
            <p:nvPr/>
          </p:nvSpPr>
          <p:spPr bwMode="auto">
            <a:xfrm>
              <a:off x="3312" y="3464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34" name="Group 190"/>
            <p:cNvGrpSpPr>
              <a:grpSpLocks/>
            </p:cNvGrpSpPr>
            <p:nvPr/>
          </p:nvGrpSpPr>
          <p:grpSpPr bwMode="auto">
            <a:xfrm>
              <a:off x="3320" y="3456"/>
              <a:ext cx="288" cy="512"/>
              <a:chOff x="386" y="685"/>
              <a:chExt cx="512" cy="512"/>
            </a:xfrm>
          </p:grpSpPr>
          <p:sp>
            <p:nvSpPr>
              <p:cNvPr id="16445" name="Text Box 19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6446" name="Text Box 19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8</a:t>
                </a:r>
              </a:p>
            </p:txBody>
          </p:sp>
          <p:sp>
            <p:nvSpPr>
              <p:cNvPr id="16447" name="Line 19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35" name="Group 194"/>
            <p:cNvGrpSpPr>
              <a:grpSpLocks/>
            </p:cNvGrpSpPr>
            <p:nvPr/>
          </p:nvGrpSpPr>
          <p:grpSpPr bwMode="auto">
            <a:xfrm>
              <a:off x="3776" y="3460"/>
              <a:ext cx="293" cy="512"/>
              <a:chOff x="386" y="685"/>
              <a:chExt cx="512" cy="512"/>
            </a:xfrm>
          </p:grpSpPr>
          <p:sp>
            <p:nvSpPr>
              <p:cNvPr id="16442" name="Text Box 19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6443" name="Text Box 196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6</a:t>
                </a:r>
              </a:p>
            </p:txBody>
          </p:sp>
          <p:sp>
            <p:nvSpPr>
              <p:cNvPr id="16444" name="Line 19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36" name="Group 198"/>
            <p:cNvGrpSpPr>
              <a:grpSpLocks/>
            </p:cNvGrpSpPr>
            <p:nvPr/>
          </p:nvGrpSpPr>
          <p:grpSpPr bwMode="auto">
            <a:xfrm>
              <a:off x="4201" y="3449"/>
              <a:ext cx="363" cy="512"/>
              <a:chOff x="386" y="685"/>
              <a:chExt cx="512" cy="512"/>
            </a:xfrm>
          </p:grpSpPr>
          <p:sp>
            <p:nvSpPr>
              <p:cNvPr id="16439" name="Text Box 199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9</a:t>
                </a:r>
              </a:p>
            </p:txBody>
          </p:sp>
          <p:sp>
            <p:nvSpPr>
              <p:cNvPr id="16440" name="Text Box 200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10</a:t>
                </a:r>
              </a:p>
            </p:txBody>
          </p:sp>
          <p:sp>
            <p:nvSpPr>
              <p:cNvPr id="16441" name="Line 201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37" name="Text Box 202"/>
            <p:cNvSpPr txBox="1">
              <a:spLocks noChangeArrowheads="1"/>
            </p:cNvSpPr>
            <p:nvPr/>
          </p:nvSpPr>
          <p:spPr bwMode="auto">
            <a:xfrm>
              <a:off x="3560" y="3566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66"/>
                  </a:solidFill>
                </a:rPr>
                <a:t>:</a:t>
              </a:r>
              <a:endParaRPr lang="en-US" sz="2800" b="1">
                <a:solidFill>
                  <a:srgbClr val="000066"/>
                </a:solidFill>
              </a:endParaRPr>
            </a:p>
          </p:txBody>
        </p:sp>
        <p:sp>
          <p:nvSpPr>
            <p:cNvPr id="16438" name="Text Box 203"/>
            <p:cNvSpPr txBox="1">
              <a:spLocks noChangeArrowheads="1"/>
            </p:cNvSpPr>
            <p:nvPr/>
          </p:nvSpPr>
          <p:spPr bwMode="auto">
            <a:xfrm>
              <a:off x="4059" y="3566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66"/>
                  </a:solidFill>
                </a:rPr>
                <a:t>:</a:t>
              </a:r>
              <a:endParaRPr lang="en-US" sz="2800" b="1">
                <a:solidFill>
                  <a:srgbClr val="000066"/>
                </a:solidFill>
              </a:endParaRPr>
            </a:p>
          </p:txBody>
        </p:sp>
      </p:grpSp>
      <p:grpSp>
        <p:nvGrpSpPr>
          <p:cNvPr id="155770" name="Group 204"/>
          <p:cNvGrpSpPr>
            <a:grpSpLocks/>
          </p:cNvGrpSpPr>
          <p:nvPr/>
        </p:nvGrpSpPr>
        <p:grpSpPr bwMode="auto">
          <a:xfrm>
            <a:off x="4724400" y="4343400"/>
            <a:ext cx="2590800" cy="820738"/>
            <a:chOff x="2976" y="2736"/>
            <a:chExt cx="1632" cy="517"/>
          </a:xfrm>
        </p:grpSpPr>
        <p:sp>
          <p:nvSpPr>
            <p:cNvPr id="16421" name="Text Box 205"/>
            <p:cNvSpPr txBox="1">
              <a:spLocks noChangeArrowheads="1"/>
            </p:cNvSpPr>
            <p:nvPr/>
          </p:nvSpPr>
          <p:spPr bwMode="auto">
            <a:xfrm>
              <a:off x="2976" y="286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solidFill>
                    <a:srgbClr val="F8F8F8"/>
                  </a:solidFill>
                  <a:latin typeface="Times New Roman" pitchFamily="18" charset="0"/>
                </a:rPr>
                <a:t>4)</a:t>
              </a:r>
            </a:p>
          </p:txBody>
        </p:sp>
        <p:sp>
          <p:nvSpPr>
            <p:cNvPr id="16422" name="AutoShape 206"/>
            <p:cNvSpPr>
              <a:spLocks noChangeArrowheads="1"/>
            </p:cNvSpPr>
            <p:nvPr/>
          </p:nvSpPr>
          <p:spPr bwMode="auto">
            <a:xfrm>
              <a:off x="3312" y="273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23" name="Group 207"/>
            <p:cNvGrpSpPr>
              <a:grpSpLocks/>
            </p:cNvGrpSpPr>
            <p:nvPr/>
          </p:nvGrpSpPr>
          <p:grpSpPr bwMode="auto">
            <a:xfrm>
              <a:off x="3400" y="2736"/>
              <a:ext cx="478" cy="512"/>
              <a:chOff x="386" y="685"/>
              <a:chExt cx="512" cy="512"/>
            </a:xfrm>
          </p:grpSpPr>
          <p:sp>
            <p:nvSpPr>
              <p:cNvPr id="16429" name="Text Box 20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6430" name="Text Box 20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65</a:t>
                </a:r>
              </a:p>
            </p:txBody>
          </p:sp>
          <p:sp>
            <p:nvSpPr>
              <p:cNvPr id="16431" name="Line 21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24" name="Group 211"/>
            <p:cNvGrpSpPr>
              <a:grpSpLocks/>
            </p:cNvGrpSpPr>
            <p:nvPr/>
          </p:nvGrpSpPr>
          <p:grpSpPr bwMode="auto">
            <a:xfrm>
              <a:off x="4059" y="2741"/>
              <a:ext cx="478" cy="512"/>
              <a:chOff x="386" y="685"/>
              <a:chExt cx="512" cy="512"/>
            </a:xfrm>
          </p:grpSpPr>
          <p:sp>
            <p:nvSpPr>
              <p:cNvPr id="16426" name="Text Box 21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9</a:t>
                </a:r>
              </a:p>
            </p:txBody>
          </p:sp>
          <p:sp>
            <p:nvSpPr>
              <p:cNvPr id="16427" name="Text Box 21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2400" b="1">
                    <a:solidFill>
                      <a:srgbClr val="000066"/>
                    </a:solidFill>
                    <a:latin typeface="Times New Roman" pitchFamily="18" charset="0"/>
                  </a:rPr>
                  <a:t>130</a:t>
                </a:r>
              </a:p>
            </p:txBody>
          </p:sp>
          <p:sp>
            <p:nvSpPr>
              <p:cNvPr id="16428" name="Line 21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25" name="Text Box 215"/>
            <p:cNvSpPr txBox="1">
              <a:spLocks noChangeArrowheads="1"/>
            </p:cNvSpPr>
            <p:nvPr/>
          </p:nvSpPr>
          <p:spPr bwMode="auto">
            <a:xfrm>
              <a:off x="3833" y="2840"/>
              <a:ext cx="2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>
                  <a:solidFill>
                    <a:srgbClr val="000066"/>
                  </a:solidFill>
                </a:rPr>
                <a:t>:</a:t>
              </a:r>
              <a:endParaRPr lang="en-US" sz="2800" b="1">
                <a:solidFill>
                  <a:srgbClr val="000066"/>
                </a:solidFill>
              </a:endParaRPr>
            </a:p>
          </p:txBody>
        </p:sp>
      </p:grpSp>
      <p:grpSp>
        <p:nvGrpSpPr>
          <p:cNvPr id="155782" name="Group 216"/>
          <p:cNvGrpSpPr>
            <a:grpSpLocks/>
          </p:cNvGrpSpPr>
          <p:nvPr/>
        </p:nvGrpSpPr>
        <p:grpSpPr bwMode="auto">
          <a:xfrm>
            <a:off x="7812088" y="1052513"/>
            <a:ext cx="1143000" cy="1066800"/>
            <a:chOff x="2256" y="3504"/>
            <a:chExt cx="720" cy="672"/>
          </a:xfrm>
        </p:grpSpPr>
        <p:sp>
          <p:nvSpPr>
            <p:cNvPr id="16419" name="AutoShape 217"/>
            <p:cNvSpPr>
              <a:spLocks noChangeArrowheads="1"/>
            </p:cNvSpPr>
            <p:nvPr/>
          </p:nvSpPr>
          <p:spPr bwMode="auto">
            <a:xfrm>
              <a:off x="2256" y="3504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0" name="Text Box 218"/>
            <p:cNvSpPr txBox="1">
              <a:spLocks noChangeArrowheads="1"/>
            </p:cNvSpPr>
            <p:nvPr/>
          </p:nvSpPr>
          <p:spPr bwMode="auto">
            <a:xfrm>
              <a:off x="2400" y="369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21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5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 autoUpdateAnimBg="0"/>
      <p:bldP spid="155654" grpId="0" autoUpdateAnimBg="0"/>
      <p:bldP spid="15565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ru-RU" smtClean="0"/>
              <a:t>1. Определи знак выражения:</a:t>
            </a:r>
          </a:p>
          <a:p>
            <a:pPr algn="ctr">
              <a:lnSpc>
                <a:spcPct val="135000"/>
              </a:lnSpc>
              <a:buFont typeface="Wingdings" pitchFamily="2" charset="2"/>
              <a:buNone/>
            </a:pPr>
            <a:r>
              <a:rPr lang="ru-RU" smtClean="0"/>
              <a:t>а)   -200 : (-50)∙3;      б)  -20 </a:t>
            </a:r>
            <a:r>
              <a:rPr lang="en-US" smtClean="0"/>
              <a:t>·</a:t>
            </a:r>
            <a:r>
              <a:rPr lang="ru-RU" smtClean="0"/>
              <a:t>100 :5;</a:t>
            </a: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ru-RU" smtClean="0"/>
              <a:t>2.  Выполни действия:</a:t>
            </a:r>
          </a:p>
          <a:p>
            <a:pPr algn="ctr">
              <a:lnSpc>
                <a:spcPct val="135000"/>
              </a:lnSpc>
              <a:buFont typeface="Wingdings" pitchFamily="2" charset="2"/>
              <a:buNone/>
            </a:pPr>
            <a:r>
              <a:rPr lang="ru-RU" smtClean="0"/>
              <a:t>а)  -50 :(-5)∙2;       б) 12 :(-2 )</a:t>
            </a:r>
            <a:r>
              <a:rPr lang="en-US" smtClean="0"/>
              <a:t>·</a:t>
            </a:r>
            <a:r>
              <a:rPr lang="ru-RU" smtClean="0"/>
              <a:t>5;</a:t>
            </a:r>
          </a:p>
          <a:p>
            <a:pPr>
              <a:lnSpc>
                <a:spcPct val="135000"/>
              </a:lnSpc>
              <a:buFont typeface="Wingdings" pitchFamily="2" charset="2"/>
              <a:buChar char="ü"/>
            </a:pPr>
            <a:r>
              <a:rPr lang="ru-RU" smtClean="0"/>
              <a:t>3.  Реши уравнение:</a:t>
            </a:r>
          </a:p>
          <a:p>
            <a:pPr algn="ctr">
              <a:lnSpc>
                <a:spcPct val="135000"/>
              </a:lnSpc>
              <a:buFont typeface="Wingdings" pitchFamily="2" charset="2"/>
              <a:buNone/>
            </a:pPr>
            <a:r>
              <a:rPr lang="ru-RU" smtClean="0"/>
              <a:t>а)  -3</a:t>
            </a:r>
            <a:r>
              <a:rPr lang="en-US" smtClean="0"/>
              <a:t>·</a:t>
            </a:r>
            <a:r>
              <a:rPr lang="ru-RU" smtClean="0"/>
              <a:t>5∙</a:t>
            </a:r>
            <a:r>
              <a:rPr lang="en-US" smtClean="0"/>
              <a:t>x</a:t>
            </a:r>
            <a:r>
              <a:rPr lang="ru-RU" smtClean="0"/>
              <a:t>=15;        б) 4</a:t>
            </a:r>
            <a:r>
              <a:rPr lang="en-US" smtClean="0"/>
              <a:t>·</a:t>
            </a:r>
            <a:r>
              <a:rPr lang="ru-RU" smtClean="0"/>
              <a:t>(-2,5)∙у=-50;</a:t>
            </a:r>
          </a:p>
          <a:p>
            <a:endParaRPr lang="ru-RU" smtClean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742238" y="6311900"/>
            <a:ext cx="26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·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438650" y="3246438"/>
            <a:ext cx="2114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·</a:t>
            </a: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438650" y="3246438"/>
            <a:ext cx="266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·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2819400" y="762000"/>
            <a:ext cx="5953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Самостоятельная работа</a:t>
            </a:r>
          </a:p>
        </p:txBody>
      </p:sp>
      <p:pic>
        <p:nvPicPr>
          <p:cNvPr id="17416" name="Picture 8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ru-RU" sz="2400" b="1" smtClean="0"/>
              <a:t> При проверке домашних работ. </a:t>
            </a:r>
            <a:r>
              <a:rPr lang="ru-RU" sz="2400" smtClean="0"/>
              <a:t>Методика аналогична методике, применяемой для самостоятельных работ. </a:t>
            </a:r>
          </a:p>
          <a:p>
            <a:endParaRPr lang="ru-RU" sz="2400" smtClean="0"/>
          </a:p>
          <a:p>
            <a:endParaRPr lang="ru-RU" sz="2400" smtClean="0"/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Формы и место использования презентации </a:t>
            </a:r>
          </a:p>
        </p:txBody>
      </p:sp>
      <p:pic>
        <p:nvPicPr>
          <p:cNvPr id="4" name="Picture 4" descr="BS0097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18256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 descr="DSC00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7399">
            <a:off x="6448425" y="3422650"/>
            <a:ext cx="2195513" cy="16446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ru-RU" sz="2400" b="1" smtClean="0"/>
              <a:t> </a:t>
            </a:r>
            <a:r>
              <a:rPr lang="ru-RU" sz="2800" b="1" smtClean="0">
                <a:latin typeface="Bookman Old Style" pitchFamily="18" charset="0"/>
              </a:rPr>
              <a:t>При решении задач обучающего характера. </a:t>
            </a:r>
          </a:p>
          <a:p>
            <a:pPr>
              <a:buFontTx/>
              <a:buNone/>
            </a:pPr>
            <a:r>
              <a:rPr lang="ru-RU" sz="2800" b="1" smtClean="0">
                <a:latin typeface="Bookman Old Style" pitchFamily="18" charset="0"/>
              </a:rPr>
              <a:t>	</a:t>
            </a:r>
            <a:r>
              <a:rPr lang="ru-RU" sz="2800" smtClean="0">
                <a:latin typeface="Bookman Old Style" pitchFamily="18" charset="0"/>
              </a:rPr>
              <a:t>Помогает выполнить рисунок, составить план решения и контролировать промежуточные и окончательный результаты самостоятельной работы по этому плану.</a:t>
            </a:r>
          </a:p>
          <a:p>
            <a:endParaRPr lang="ru-RU" sz="2400" smtClean="0"/>
          </a:p>
          <a:p>
            <a:endParaRPr lang="ru-RU" sz="2400" smtClean="0"/>
          </a:p>
          <a:p>
            <a:endParaRPr lang="ru-RU" sz="240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Формы и место использования презентации 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" name="Picture 5" descr="BS0055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0574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620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При использовании цифровых образовательных ресурсов на уроках математики можно отметить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положительные моменты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3657600"/>
          </a:xfrm>
        </p:spPr>
        <p:txBody>
          <a:bodyPr/>
          <a:lstStyle/>
          <a:p>
            <a:r>
              <a:rPr lang="ru-RU" sz="2400" b="1" i="1" smtClean="0"/>
              <a:t>учет индивидуальных особенностей учащихся</a:t>
            </a:r>
            <a:r>
              <a:rPr lang="ru-RU" sz="2400" smtClean="0"/>
              <a:t>;</a:t>
            </a:r>
          </a:p>
          <a:p>
            <a:endParaRPr lang="ru-RU" sz="2400" b="1" i="1" smtClean="0"/>
          </a:p>
          <a:p>
            <a:r>
              <a:rPr lang="ru-RU" sz="2400" b="1" i="1" smtClean="0"/>
              <a:t>развитие творческих способностей школьников;</a:t>
            </a:r>
          </a:p>
          <a:p>
            <a:endParaRPr lang="ru-RU" sz="240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2400" b="1" i="1" smtClean="0"/>
              <a:t>воспитание интереса к предмету;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240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2400" b="1" i="1" smtClean="0"/>
              <a:t>обеспечение качественного усвоения программного материала</a:t>
            </a:r>
            <a:r>
              <a:rPr lang="ru-RU" sz="2400" smtClean="0"/>
              <a:t>;</a:t>
            </a:r>
          </a:p>
          <a:p>
            <a:pPr eaLnBrk="1" hangingPunct="1">
              <a:buFont typeface="Wingdings" pitchFamily="2" charset="2"/>
              <a:buChar char="§"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24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99038"/>
            <a:ext cx="22923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6"/>
          <p:cNvGrpSpPr>
            <a:grpSpLocks/>
          </p:cNvGrpSpPr>
          <p:nvPr/>
        </p:nvGrpSpPr>
        <p:grpSpPr bwMode="auto">
          <a:xfrm>
            <a:off x="457200" y="304800"/>
            <a:ext cx="8229600" cy="5943600"/>
            <a:chOff x="288" y="192"/>
            <a:chExt cx="2880" cy="720"/>
          </a:xfrm>
        </p:grpSpPr>
        <p:sp>
          <p:nvSpPr>
            <p:cNvPr id="3" name="AutoShape 5"/>
            <p:cNvSpPr>
              <a:spLocks noChangeAspect="1" noChangeArrowheads="1" noTextEdit="1"/>
            </p:cNvSpPr>
            <p:nvPr/>
          </p:nvSpPr>
          <p:spPr bwMode="auto">
            <a:xfrm>
              <a:off x="288" y="192"/>
              <a:ext cx="2880" cy="720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CCFFFF">
                    <a:alpha val="5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028" name="_s1028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5400000" flipH="1">
              <a:off x="2162" y="48"/>
              <a:ext cx="140" cy="1008"/>
            </a:xfrm>
            <a:prstGeom prst="bentConnector3">
              <a:avLst>
                <a:gd name="adj1" fmla="val 9861"/>
              </a:avLst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1659" y="551"/>
              <a:ext cx="14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5" idx="0"/>
              <a:endCxn id="4" idx="2"/>
            </p:cNvCxnSpPr>
            <p:nvPr/>
          </p:nvCxnSpPr>
          <p:spPr bwMode="auto">
            <a:xfrm rot="16200000">
              <a:off x="1154" y="48"/>
              <a:ext cx="140" cy="1008"/>
            </a:xfrm>
            <a:prstGeom prst="bentConnector3">
              <a:avLst>
                <a:gd name="adj1" fmla="val 9861"/>
              </a:avLst>
            </a:prstGeom>
            <a:noFill/>
            <a:ln w="28575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1296" y="19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CC">
                <a:alpha val="59000"/>
              </a:srgbClr>
            </a:solidFill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Arial" charset="0"/>
                  <a:cs typeface="Arial" charset="0"/>
                </a:rPr>
                <a:t>Презентации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Arial" charset="0"/>
                  <a:cs typeface="Arial" charset="0"/>
                </a:rPr>
                <a:t>позволяют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Arial" charset="0"/>
                  <a:cs typeface="Arial" charset="0"/>
                </a:rPr>
                <a:t>ученику:</a:t>
              </a: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288" y="62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Наглядно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представить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учебный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материал –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Arial" charset="0"/>
                  <a:cs typeface="Arial" charset="0"/>
                </a:rPr>
                <a:t>84% учащихся</a:t>
              </a:r>
            </a:p>
          </p:txBody>
        </p:sp>
        <p:sp>
          <p:nvSpPr>
            <p:cNvPr id="6" name="_s1033"/>
            <p:cNvSpPr>
              <a:spLocks noChangeArrowheads="1"/>
            </p:cNvSpPr>
            <p:nvPr/>
          </p:nvSpPr>
          <p:spPr bwMode="auto">
            <a:xfrm>
              <a:off x="1296" y="62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Сделать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урок более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интересным –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Arial" charset="0"/>
                  <a:cs typeface="Arial" charset="0"/>
                </a:rPr>
                <a:t>72% учащихся</a:t>
              </a:r>
            </a:p>
          </p:txBody>
        </p:sp>
        <p:sp>
          <p:nvSpPr>
            <p:cNvPr id="7" name="_s1034"/>
            <p:cNvSpPr>
              <a:spLocks noChangeArrowheads="1"/>
            </p:cNvSpPr>
            <p:nvPr/>
          </p:nvSpPr>
          <p:spPr bwMode="auto">
            <a:xfrm>
              <a:off x="2304" y="62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8575">
              <a:solidFill>
                <a:srgbClr val="9900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Лучше понять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новый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материал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/>
                  <a:latin typeface="Arial" charset="0"/>
                  <a:cs typeface="Arial" charset="0"/>
                </a:rPr>
                <a:t>67% учащихся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36" name="Rectangle 19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7" name="Rectangle 21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8" name="Rectangle 23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39" name="Rectangle 25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6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6390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Преимущества </a:t>
            </a:r>
          </a:p>
          <a:p>
            <a:r>
              <a:rPr lang="ru-RU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использования </a:t>
            </a:r>
          </a:p>
          <a:p>
            <a:r>
              <a:rPr lang="ru-RU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ИКТ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457200" y="304800"/>
            <a:ext cx="8458200" cy="6248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 dirty="0" smtClean="0">
                <a:cs typeface="Times New Roman" pitchFamily="18" charset="0"/>
              </a:rPr>
              <a:t>Активизируется познавательная</a:t>
            </a:r>
          </a:p>
          <a:p>
            <a:pPr>
              <a:buFontTx/>
              <a:buNone/>
              <a:defRPr/>
            </a:pPr>
            <a:r>
              <a:rPr lang="ru-RU" b="1" dirty="0" smtClean="0">
                <a:cs typeface="Times New Roman" pitchFamily="18" charset="0"/>
              </a:rPr>
              <a:t>деятельность учащихся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cs typeface="Times New Roman" pitchFamily="18" charset="0"/>
              </a:rPr>
              <a:t>Обучение становится более эффективным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>
                <a:cs typeface="Times New Roman" pitchFamily="18" charset="0"/>
              </a:rPr>
              <a:t>Использование ИКТ способствует индивидуализации обучения</a:t>
            </a:r>
          </a:p>
          <a:p>
            <a:pPr>
              <a:buFont typeface="Arial" pitchFamily="34" charset="0"/>
              <a:buChar char="•"/>
              <a:defRPr/>
            </a:pPr>
            <a:endParaRPr lang="ru-RU" kern="10" dirty="0" smtClean="0"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Book Antiqua"/>
            </a:endParaRPr>
          </a:p>
          <a:p>
            <a:pPr>
              <a:buFont typeface="Arial" pitchFamily="34" charset="0"/>
              <a:buChar char="•"/>
              <a:defRPr/>
            </a:pPr>
            <a:endParaRPr lang="ru-RU" kern="10" dirty="0" smtClean="0"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Book Antiqua"/>
            </a:endParaRPr>
          </a:p>
          <a:p>
            <a:pPr>
              <a:buFontTx/>
              <a:buNone/>
              <a:defRPr/>
            </a:pPr>
            <a:endParaRPr lang="ru-RU" kern="10" dirty="0" smtClean="0">
              <a:ln w="19050">
                <a:solidFill>
                  <a:schemeClr val="bg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Book Antiqua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5"/>
          <p:cNvSpPr>
            <a:spLocks noChangeArrowheads="1" noChangeShapeType="1" noTextEdit="1"/>
          </p:cNvSpPr>
          <p:nvPr/>
        </p:nvSpPr>
        <p:spPr bwMode="auto">
          <a:xfrm>
            <a:off x="3505200" y="228600"/>
            <a:ext cx="50863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Повышается</a:t>
            </a:r>
          </a:p>
          <a:p>
            <a:r>
              <a:rPr lang="ru-RU" sz="3600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мотивация обучения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2751138" y="928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  <a:cs typeface="Times New Roman" pitchFamily="18" charset="0"/>
              </a:rPr>
              <a:t>Эффективность</a:t>
            </a:r>
            <a:br>
              <a:rPr lang="ru-RU" sz="4000" b="1" smtClean="0">
                <a:solidFill>
                  <a:srgbClr val="990000"/>
                </a:solidFill>
                <a:cs typeface="Times New Roman" pitchFamily="18" charset="0"/>
              </a:rPr>
            </a:br>
            <a:r>
              <a:rPr lang="ru-RU" sz="4000" b="1" smtClean="0">
                <a:solidFill>
                  <a:srgbClr val="990000"/>
                </a:solidFill>
                <a:cs typeface="Times New Roman" pitchFamily="18" charset="0"/>
              </a:rPr>
              <a:t> использования ИКТ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 rot="-217693">
            <a:off x="7239000" y="457200"/>
            <a:ext cx="1676400" cy="925513"/>
          </a:xfrm>
          <a:prstGeom prst="rect">
            <a:avLst/>
          </a:prstGeom>
          <a:solidFill>
            <a:srgbClr val="FFFFCC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ru-RU" i="1">
                <a:cs typeface="Times New Roman" pitchFamily="18" charset="0"/>
              </a:rPr>
              <a:t>«Интересно!</a:t>
            </a:r>
          </a:p>
          <a:p>
            <a:pPr algn="l" eaLnBrk="0" hangingPunct="0">
              <a:defRPr/>
            </a:pPr>
            <a:r>
              <a:rPr lang="ru-RU" i="1">
                <a:cs typeface="Times New Roman" pitchFamily="18" charset="0"/>
              </a:rPr>
              <a:t>Все понятно!</a:t>
            </a:r>
          </a:p>
          <a:p>
            <a:pPr algn="l" eaLnBrk="0" hangingPunct="0">
              <a:defRPr/>
            </a:pPr>
            <a:r>
              <a:rPr lang="ru-RU" i="1">
                <a:cs typeface="Times New Roman" pitchFamily="18" charset="0"/>
              </a:rPr>
              <a:t>Классно!…»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248400" y="288766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8600" y="259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8" name="Picture 17" descr="e0dbd0c4e81d9fabe65635ab05b689a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9637">
            <a:off x="301625" y="230188"/>
            <a:ext cx="1843088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2"/>
          <p:cNvGraphicFramePr>
            <a:graphicFrameLocks noChangeAspect="1"/>
          </p:cNvGraphicFramePr>
          <p:nvPr>
            <p:ph sz="half" idx="2"/>
          </p:nvPr>
        </p:nvGraphicFramePr>
        <p:xfrm>
          <a:off x="609600" y="1828800"/>
          <a:ext cx="8001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Диаграмма" r:id="rId4" imgW="5886450" imgH="2276475" progId="Excel.Chart.8">
                  <p:embed/>
                </p:oleObj>
              </mc:Choice>
              <mc:Fallback>
                <p:oleObj name="Диаграмма" r:id="rId4" imgW="5886450" imgH="2276475" progId="Excel.Chart.8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8001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8" name="Text Box 6"/>
          <p:cNvSpPr txBox="1">
            <a:spLocks noChangeArrowheads="1"/>
          </p:cNvSpPr>
          <p:nvPr/>
        </p:nvSpPr>
        <p:spPr bwMode="auto">
          <a:xfrm rot="800944">
            <a:off x="6248400" y="5410200"/>
            <a:ext cx="1962150" cy="925513"/>
          </a:xfrm>
          <a:prstGeom prst="rect">
            <a:avLst/>
          </a:prstGeom>
          <a:solidFill>
            <a:srgbClr val="CC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i="1">
                <a:cs typeface="Times New Roman" pitchFamily="18" charset="0"/>
              </a:rPr>
              <a:t>«Я увидел то, что никогда не видел!…»</a:t>
            </a: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 rot="-1009806">
            <a:off x="2582863" y="5434013"/>
            <a:ext cx="2590800" cy="928687"/>
          </a:xfrm>
          <a:prstGeom prst="rect">
            <a:avLst/>
          </a:prstGeom>
          <a:solidFill>
            <a:srgbClr val="FFFFCC"/>
          </a:solidFill>
          <a:ln w="12700">
            <a:solidFill>
              <a:srgbClr val="99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ru-RU" i="1">
                <a:cs typeface="Times New Roman" pitchFamily="18" charset="0"/>
              </a:rPr>
              <a:t>«Почаще бы проводились уроки на компьютере!…»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8001000" cy="3352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200" b="1" kern="10">
                <a:solidFill>
                  <a:srgbClr val="990000"/>
                </a:solidFill>
                <a:effectLst>
                  <a:prstShdw prst="shdw17" dist="17961" dir="2700000">
                    <a:srgbClr val="5C0000"/>
                  </a:prstShdw>
                </a:effectLst>
                <a:latin typeface="Monotype Corsiva"/>
              </a:rPr>
              <a:t>Методическая тема:</a:t>
            </a:r>
          </a:p>
          <a:p>
            <a:r>
              <a:rPr lang="ru-RU" sz="3200" b="1" kern="10">
                <a:solidFill>
                  <a:srgbClr val="990000"/>
                </a:solidFill>
                <a:effectLst>
                  <a:prstShdw prst="shdw17" dist="17961" dir="2700000">
                    <a:srgbClr val="5C0000"/>
                  </a:prstShdw>
                </a:effectLst>
                <a:latin typeface="Monotype Corsiva"/>
              </a:rPr>
              <a:t>«Применение новых </a:t>
            </a:r>
          </a:p>
          <a:p>
            <a:r>
              <a:rPr lang="ru-RU" sz="3200" b="1" kern="10">
                <a:solidFill>
                  <a:srgbClr val="990000"/>
                </a:solidFill>
                <a:effectLst>
                  <a:prstShdw prst="shdw17" dist="17961" dir="2700000">
                    <a:srgbClr val="5C0000"/>
                  </a:prstShdw>
                </a:effectLst>
                <a:latin typeface="Monotype Corsiva"/>
              </a:rPr>
              <a:t>информационных технологий</a:t>
            </a:r>
          </a:p>
          <a:p>
            <a:r>
              <a:rPr lang="ru-RU" sz="3200" b="1" kern="10">
                <a:solidFill>
                  <a:srgbClr val="990000"/>
                </a:solidFill>
                <a:effectLst>
                  <a:prstShdw prst="shdw17" dist="17961" dir="2700000">
                    <a:srgbClr val="5C0000"/>
                  </a:prstShdw>
                </a:effectLst>
                <a:latin typeface="Monotype Corsiva"/>
              </a:rPr>
              <a:t> на уроках математики»</a:t>
            </a:r>
          </a:p>
          <a:p>
            <a:endParaRPr lang="ru-RU" sz="3200" b="1" kern="10">
              <a:solidFill>
                <a:srgbClr val="990000"/>
              </a:solidFill>
              <a:effectLst>
                <a:prstShdw prst="shdw17" dist="17961" dir="2700000">
                  <a:srgbClr val="5C0000"/>
                </a:prstShdw>
              </a:effectLst>
              <a:latin typeface="Monotype Corsiva"/>
            </a:endParaRP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3962400" y="6248400"/>
            <a:ext cx="1676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imes New Roman"/>
                <a:cs typeface="Times New Roman"/>
              </a:rPr>
              <a:t>2010 год</a:t>
            </a:r>
          </a:p>
        </p:txBody>
      </p:sp>
      <p:pic>
        <p:nvPicPr>
          <p:cNvPr id="7172" name="Picture 11" descr="шко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23622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12"/>
          <p:cNvSpPr>
            <a:spLocks noChangeArrowheads="1" noChangeShapeType="1" noTextEdit="1"/>
          </p:cNvSpPr>
          <p:nvPr/>
        </p:nvSpPr>
        <p:spPr bwMode="auto">
          <a:xfrm>
            <a:off x="3810000" y="685800"/>
            <a:ext cx="42672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imes New Roman"/>
                <a:cs typeface="Times New Roman"/>
              </a:rPr>
              <a:t>МОУ «Большеврудская средняя </a:t>
            </a:r>
          </a:p>
          <a:p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imes New Roman"/>
                <a:cs typeface="Times New Roman"/>
              </a:rPr>
              <a:t>общеобразовательная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91200"/>
            <a:ext cx="8839200" cy="838200"/>
          </a:xfrm>
          <a:gradFill rotWithShape="1">
            <a:gsLst>
              <a:gs pos="0">
                <a:srgbClr val="990000">
                  <a:alpha val="76999"/>
                </a:srgbClr>
              </a:gs>
              <a:gs pos="100000">
                <a:srgbClr val="000000">
                  <a:alpha val="68999"/>
                </a:srgbClr>
              </a:gs>
            </a:gsLst>
            <a:lin ang="5400000" scaled="1"/>
          </a:gra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smtClean="0"/>
              <a:t>    </a:t>
            </a:r>
            <a:r>
              <a:rPr lang="ru-RU" sz="2000" b="1" smtClean="0">
                <a:solidFill>
                  <a:schemeClr val="bg1"/>
                </a:solidFill>
                <a:cs typeface="Times New Roman" pitchFamily="18" charset="0"/>
              </a:rPr>
              <a:t>Сами учащиеся говорят, что эффективность упражнений, выполненных на компьютере, несравненно выше, чем традиционные.</a:t>
            </a:r>
          </a:p>
          <a:p>
            <a:pPr eaLnBrk="1" hangingPunct="1"/>
            <a:endParaRPr lang="ru-RU" sz="20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66"/>
                </a:solidFill>
              </a:rPr>
              <a:t>По результатам анкетирования учащихся в 2009-2010 учебном году: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sz="2800" smtClean="0">
                <a:cs typeface="Times New Roman" pitchFamily="18" charset="0"/>
              </a:rPr>
              <a:t>100% учащимся нравится выполнять задания на компьютере. Основные положительные аспекты использования компьютера:</a:t>
            </a:r>
          </a:p>
          <a:p>
            <a:pPr algn="just" eaLnBrk="1" hangingPunct="1"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2800" smtClean="0">
                <a:cs typeface="Times New Roman" pitchFamily="18" charset="0"/>
              </a:rPr>
              <a:t>помогает в учебе –</a:t>
            </a:r>
            <a:r>
              <a:rPr lang="ru-RU" sz="2800" smtClean="0"/>
              <a:t> </a:t>
            </a:r>
            <a:r>
              <a:rPr lang="ru-RU" sz="2800" b="1" smtClean="0">
                <a:cs typeface="Times New Roman" pitchFamily="18" charset="0"/>
              </a:rPr>
              <a:t>62%;</a:t>
            </a:r>
          </a:p>
          <a:p>
            <a:pPr algn="just" eaLnBrk="1" hangingPunct="1"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2800" smtClean="0">
                <a:cs typeface="Times New Roman" pitchFamily="18" charset="0"/>
              </a:rPr>
              <a:t>содержит интересные задания – </a:t>
            </a:r>
            <a:r>
              <a:rPr lang="ru-RU" sz="2800" b="1" smtClean="0"/>
              <a:t>89</a:t>
            </a:r>
            <a:r>
              <a:rPr lang="ru-RU" sz="2800" b="1" smtClean="0">
                <a:cs typeface="Times New Roman" pitchFamily="18" charset="0"/>
              </a:rPr>
              <a:t>%;</a:t>
            </a:r>
          </a:p>
          <a:p>
            <a:pPr algn="just" eaLnBrk="1" hangingPunct="1">
              <a:buClr>
                <a:srgbClr val="000066"/>
              </a:buClr>
              <a:buFont typeface="Wingdings" pitchFamily="2" charset="2"/>
              <a:buChar char="§"/>
            </a:pPr>
            <a:r>
              <a:rPr lang="ru-RU" sz="2800" smtClean="0">
                <a:cs typeface="Times New Roman" pitchFamily="18" charset="0"/>
              </a:rPr>
              <a:t>за короткий промежуток времени можно выполнить большой объем работы – </a:t>
            </a:r>
            <a:r>
              <a:rPr lang="ru-RU" sz="2800" b="1" smtClean="0"/>
              <a:t>74</a:t>
            </a:r>
            <a:r>
              <a:rPr lang="ru-RU" sz="2800" b="1" smtClean="0">
                <a:cs typeface="Times New Roman" pitchFamily="18" charset="0"/>
              </a:rPr>
              <a:t>%.</a:t>
            </a:r>
          </a:p>
          <a:p>
            <a:pPr eaLnBrk="1" hangingPunct="1">
              <a:buFontTx/>
              <a:buNone/>
            </a:pPr>
            <a:endParaRPr lang="ru-RU" sz="2800" b="1" smtClean="0"/>
          </a:p>
        </p:txBody>
      </p:sp>
      <p:pic>
        <p:nvPicPr>
          <p:cNvPr id="24580" name="Picture 8" descr="DSC0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918">
            <a:off x="6583363" y="5197475"/>
            <a:ext cx="1600200" cy="112077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10" descr="Изображение 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2133600" cy="1524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14" descr="IMGA03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2209800" cy="15621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4497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ru-RU" sz="2000" smtClean="0"/>
              <a:t>  </a:t>
            </a:r>
            <a:r>
              <a:rPr lang="ru-RU" sz="2800" b="1" i="1" smtClean="0"/>
              <a:t>"Все компьютеры в мире ничего не изменят без наличия увлечённых учащихся, знающих и преданных своему делу преподавателей, неравнодушных и осведомлённых родителей, а также общества, в котором подчёркивается ценность обучения на протяжении всей жизни". </a:t>
            </a:r>
          </a:p>
          <a:p>
            <a:pPr algn="r" eaLnBrk="1" hangingPunct="1">
              <a:lnSpc>
                <a:spcPct val="110000"/>
              </a:lnSpc>
              <a:buFontTx/>
              <a:buNone/>
            </a:pPr>
            <a:r>
              <a:rPr lang="ru-RU" sz="2000" i="1" smtClean="0"/>
              <a:t>Билл Гейтс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rgbClr val="FFFF66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Цель работы:</a:t>
            </a:r>
            <a:endParaRPr lang="ru-RU" sz="6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678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endParaRPr lang="ru-RU" b="1" u="sng" smtClean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mtClean="0">
                <a:cs typeface="Times New Roman" pitchFamily="18" charset="0"/>
              </a:rPr>
              <a:t>	</a:t>
            </a:r>
            <a:r>
              <a:rPr lang="ru-RU" b="1" smtClean="0">
                <a:latin typeface="Batang" pitchFamily="18" charset="-127"/>
                <a:ea typeface="Batang" pitchFamily="18" charset="-127"/>
              </a:rPr>
              <a:t>Целью применения компьютера на уроках математики является создание дидактически активной среды, способствующей продуктивной познавательной деятельности в ходе усвоения нового материала и развитию мышления учащихся.</a:t>
            </a:r>
          </a:p>
          <a:p>
            <a:pPr eaLnBrk="1" hangingPunct="1"/>
            <a:endParaRPr lang="ru-RU" smtClean="0">
              <a:cs typeface="Times New Roman" pitchFamily="18" charset="0"/>
            </a:endParaRPr>
          </a:p>
        </p:txBody>
      </p:sp>
      <p:pic>
        <p:nvPicPr>
          <p:cNvPr id="8196" name="Рисунок 3" descr="boo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7200" b="1" i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240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Формирование информационной и коммуникационной компетентности учащихся</a:t>
            </a:r>
            <a:r>
              <a:rPr lang="en-US" sz="2400" b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sz="2400" b="1" smtClean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Развитие творческого мышления школьника на основе использования компьютера как универсального инструмента деятельности.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Обеспечение социальной адаптации учащихся через взаимодействие в едином мировом информационном пространстве.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2400" b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Повышение качества обучения, формирование положительной учебной мотивации. </a:t>
            </a:r>
          </a:p>
        </p:txBody>
      </p:sp>
      <p:pic>
        <p:nvPicPr>
          <p:cNvPr id="9220" name="Picture 6" descr="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Содержимое 5"/>
          <p:cNvSpPr>
            <a:spLocks noGrp="1"/>
          </p:cNvSpPr>
          <p:nvPr>
            <p:ph idx="1"/>
          </p:nvPr>
        </p:nvSpPr>
        <p:spPr>
          <a:xfrm>
            <a:off x="2286000" y="3200400"/>
            <a:ext cx="6400800" cy="29257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245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+mn-cs"/>
              </a:rPr>
              <a:t>Направления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990000"/>
                </a:solidFill>
                <a:cs typeface="Times New Roman" pitchFamily="18" charset="0"/>
              </a:rPr>
              <a:t>Внедрение ИКТ осуществляется </a:t>
            </a:r>
            <a:br>
              <a:rPr lang="ru-RU" sz="4000" smtClean="0">
                <a:solidFill>
                  <a:srgbClr val="990000"/>
                </a:solidFill>
                <a:cs typeface="Times New Roman" pitchFamily="18" charset="0"/>
              </a:rPr>
            </a:br>
            <a:r>
              <a:rPr lang="ru-RU" sz="4000" smtClean="0">
                <a:solidFill>
                  <a:srgbClr val="990000"/>
                </a:solidFill>
                <a:cs typeface="Times New Roman" pitchFamily="18" charset="0"/>
              </a:rPr>
              <a:t>по направлениям: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609600" indent="-609600" eaLnBrk="1" hangingPunct="1"/>
            <a:r>
              <a:rPr lang="ru-RU" smtClean="0">
                <a:latin typeface="Bookman Old Style" pitchFamily="18" charset="0"/>
              </a:rPr>
              <a:t>создание презентаций к урокам;</a:t>
            </a:r>
          </a:p>
          <a:p>
            <a:pPr marL="609600" indent="-609600" eaLnBrk="1" hangingPunct="1"/>
            <a:r>
              <a:rPr lang="ru-RU" smtClean="0">
                <a:latin typeface="Bookman Old Style" pitchFamily="18" charset="0"/>
              </a:rPr>
              <a:t>работа с ресурсами Интернет;</a:t>
            </a:r>
          </a:p>
          <a:p>
            <a:pPr marL="609600" indent="-609600" eaLnBrk="1" hangingPunct="1"/>
            <a:r>
              <a:rPr lang="ru-RU" smtClean="0">
                <a:latin typeface="Bookman Old Style" pitchFamily="18" charset="0"/>
              </a:rPr>
              <a:t>использование готовых обучающих программ;</a:t>
            </a:r>
          </a:p>
          <a:p>
            <a:pPr marL="609600" indent="-609600" eaLnBrk="1" hangingPunct="1"/>
            <a:r>
              <a:rPr lang="ru-RU" smtClean="0">
                <a:latin typeface="Bookman Old Style" pitchFamily="18" charset="0"/>
              </a:rPr>
              <a:t>разработка и использование собственных авторских программ.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FFFF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3716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В процессе преподавания математики цифровые образовательные ресурсы использую в различных формах: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00CC"/>
                </a:solidFill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CC"/>
                </a:solidFill>
                <a:cs typeface="Times New Roman" pitchFamily="18" charset="0"/>
              </a:rPr>
            </a:br>
            <a:endParaRPr lang="ru-RU" sz="2800" b="1" dirty="0" smtClean="0">
              <a:solidFill>
                <a:srgbClr val="0000CC"/>
              </a:solidFill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3992563"/>
          </a:xfrm>
        </p:spPr>
        <p:txBody>
          <a:bodyPr/>
          <a:lstStyle/>
          <a:p>
            <a:pPr marL="609600" indent="-609600" eaLnBrk="1" hangingPunct="1"/>
            <a:r>
              <a:rPr lang="ru-RU" smtClean="0">
                <a:latin typeface="Bookman Old Style" pitchFamily="18" charset="0"/>
              </a:rPr>
              <a:t>мультимедийные сценарии уроков (презентации); </a:t>
            </a:r>
          </a:p>
          <a:p>
            <a:pPr marL="609600" indent="-609600" eaLnBrk="1" hangingPunct="1"/>
            <a:r>
              <a:rPr lang="ru-RU" smtClean="0">
                <a:latin typeface="Bookman Old Style" pitchFamily="18" charset="0"/>
              </a:rPr>
              <a:t>готовые учебные и демонстрационные программы; </a:t>
            </a:r>
          </a:p>
          <a:p>
            <a:pPr marL="609600" indent="-609600" eaLnBrk="1" hangingPunct="1"/>
            <a:r>
              <a:rPr lang="ru-RU" smtClean="0">
                <a:latin typeface="Bookman Old Style" pitchFamily="18" charset="0"/>
              </a:rPr>
              <a:t>проектная деятельность; </a:t>
            </a:r>
          </a:p>
          <a:p>
            <a:pPr marL="609600" indent="-609600" eaLnBrk="1" hangingPunct="1"/>
            <a:r>
              <a:rPr lang="ru-RU" smtClean="0">
                <a:latin typeface="Bookman Old Style" pitchFamily="18" charset="0"/>
              </a:rPr>
              <a:t>исследовательская деятельность; </a:t>
            </a:r>
          </a:p>
          <a:p>
            <a:pPr marL="609600" indent="-609600" eaLnBrk="1" hangingPunct="1"/>
            <a:r>
              <a:rPr lang="ru-RU" smtClean="0">
                <a:latin typeface="Bookman Old Style" pitchFamily="18" charset="0"/>
              </a:rPr>
              <a:t>внеурочная деятельность.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458200" cy="3124200"/>
          </a:xfrm>
        </p:spPr>
        <p:txBody>
          <a:bodyPr/>
          <a:lstStyle/>
          <a:p>
            <a:r>
              <a:rPr lang="ru-RU" sz="2800" b="1" smtClean="0"/>
              <a:t> </a:t>
            </a:r>
            <a:r>
              <a:rPr lang="ru-RU" sz="2800" b="1" smtClean="0">
                <a:latin typeface="Bookman Old Style" pitchFamily="18" charset="0"/>
              </a:rPr>
              <a:t>При изучении нового материала. </a:t>
            </a:r>
            <a:r>
              <a:rPr lang="ru-RU" sz="2800" smtClean="0">
                <a:latin typeface="Bookman Old Style" pitchFamily="18" charset="0"/>
              </a:rPr>
              <a:t>Позволяет иллюстрировать разнообразными наглядными средствами. Применение особенно выгодно в тех случаях, когда необходимо показать динамику развития какого-либо процесса. 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  <a:cs typeface="Times New Roman" pitchFamily="18" charset="0"/>
              </a:rPr>
              <a:t>Формы и место использования презентации </a:t>
            </a:r>
          </a:p>
        </p:txBody>
      </p:sp>
      <p:pic>
        <p:nvPicPr>
          <p:cNvPr id="13316" name="Рисунок 3" descr="MM90029696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53000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ru-RU" sz="2400" b="1" smtClean="0"/>
              <a:t> </a:t>
            </a:r>
            <a:r>
              <a:rPr lang="ru-RU" sz="2800" b="1" smtClean="0">
                <a:latin typeface="Bookman Old Style" pitchFamily="18" charset="0"/>
              </a:rPr>
              <a:t>При проведении устных упражнений. </a:t>
            </a:r>
            <a:r>
              <a:rPr lang="ru-RU" sz="2800" smtClean="0">
                <a:latin typeface="Bookman Old Style" pitchFamily="18" charset="0"/>
              </a:rPr>
              <a:t>Дает возможность оперативно предъявлять задания и корректировать результаты их выполнения. Применение анимации позволяет продемонстрировать и правильные ответы для учащихся.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  <a:ea typeface="+mn-ea"/>
                <a:cs typeface="+mn-cs"/>
              </a:rPr>
              <a:t>Формы и место использования презентации </a:t>
            </a:r>
          </a:p>
        </p:txBody>
      </p:sp>
      <p:pic>
        <p:nvPicPr>
          <p:cNvPr id="4" name="Picture 4" descr="МАТЕМАТИКА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31242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2155</TotalTime>
  <Words>688</Words>
  <Application>Microsoft Office PowerPoint</Application>
  <PresentationFormat>Экран (4:3)</PresentationFormat>
  <Paragraphs>206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Arial</vt:lpstr>
      <vt:lpstr>Comic Sans MS</vt:lpstr>
      <vt:lpstr>Times New Roman</vt:lpstr>
      <vt:lpstr>Batang</vt:lpstr>
      <vt:lpstr>Wingdings</vt:lpstr>
      <vt:lpstr>Bookman Old Style</vt:lpstr>
      <vt:lpstr>Times New Roman Cyr</vt:lpstr>
      <vt:lpstr>Verdana</vt:lpstr>
      <vt:lpstr>Оформление по умолчанию</vt:lpstr>
      <vt:lpstr>Пастель</vt:lpstr>
      <vt:lpstr>Диаграмма Microsoft Office Excel</vt:lpstr>
      <vt:lpstr>Презентация PowerPoint</vt:lpstr>
      <vt:lpstr>Презентация PowerPoint</vt:lpstr>
      <vt:lpstr> Цель работы:</vt:lpstr>
      <vt:lpstr>Задачи</vt:lpstr>
      <vt:lpstr>Направления работы</vt:lpstr>
      <vt:lpstr>Внедрение ИКТ осуществляется  по направлениям:</vt:lpstr>
      <vt:lpstr>В процессе преподавания математики цифровые образовательные ресурсы использую в различных формах:   </vt:lpstr>
      <vt:lpstr>Формы и место использования презентации </vt:lpstr>
      <vt:lpstr>Формы и место использования презентации </vt:lpstr>
      <vt:lpstr>Формы и место использования презентации </vt:lpstr>
      <vt:lpstr>Презентация PowerPoint</vt:lpstr>
      <vt:lpstr> </vt:lpstr>
      <vt:lpstr>Формы и место использования презентации </vt:lpstr>
      <vt:lpstr>Формы и место использования презентации </vt:lpstr>
      <vt:lpstr>При использовании цифровых образовательных ресурсов на уроках математики можно отметить положительные моменты: </vt:lpstr>
      <vt:lpstr>Презентация PowerPoint</vt:lpstr>
      <vt:lpstr>Презентация PowerPoint</vt:lpstr>
      <vt:lpstr>Презентация PowerPoint</vt:lpstr>
      <vt:lpstr>Эффективность  использования ИКТ</vt:lpstr>
      <vt:lpstr>Презентация PowerPoint</vt:lpstr>
      <vt:lpstr>По результатам анкетирования учащихся в 2009-2010 учебном году: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vr31</dc:creator>
  <cp:lastModifiedBy>11</cp:lastModifiedBy>
  <cp:revision>702</cp:revision>
  <cp:lastPrinted>1601-01-01T00:00:00Z</cp:lastPrinted>
  <dcterms:created xsi:type="dcterms:W3CDTF">1601-01-01T00:00:00Z</dcterms:created>
  <dcterms:modified xsi:type="dcterms:W3CDTF">2012-12-16T21:22:34Z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