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61" r:id="rId6"/>
    <p:sldId id="263" r:id="rId7"/>
    <p:sldId id="272" r:id="rId8"/>
    <p:sldId id="264" r:id="rId9"/>
    <p:sldId id="267" r:id="rId10"/>
    <p:sldId id="266" r:id="rId11"/>
    <p:sldId id="265" r:id="rId12"/>
    <p:sldId id="269" r:id="rId13"/>
    <p:sldId id="268" r:id="rId14"/>
    <p:sldId id="270" r:id="rId15"/>
    <p:sldId id="274" r:id="rId16"/>
    <p:sldId id="271" r:id="rId17"/>
    <p:sldId id="273" r:id="rId18"/>
    <p:sldId id="257" r:id="rId19"/>
    <p:sldId id="26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85932" autoAdjust="0"/>
  </p:normalViewPr>
  <p:slideViewPr>
    <p:cSldViewPr>
      <p:cViewPr varScale="1">
        <p:scale>
          <a:sx n="70" d="100"/>
          <a:sy n="70" d="100"/>
        </p:scale>
        <p:origin x="-51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F538-40AB-4314-A388-3147462C4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15791-2405-4812-8B71-FB29EF296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CC424-4119-4859-8985-6FDB4F29F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308B2-0AEF-4782-869D-C014FC200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F90CB-1D0C-474A-B95F-592E9C4D0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46697-94DC-40DF-B510-47185CF68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B5BC1-D8DE-410B-B50E-F4D94186A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C120F-B9B1-4EBB-B509-7A228CC4F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7DD02-8ADC-4793-83A5-6149E34F7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800FF-76C2-4185-85BD-E7A7E8B96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14474-2870-4696-8BF1-16E745311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6922BCD-4B3F-4916-8C5E-DF6B76409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8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dirty="0" smtClean="0"/>
              <a:t>Десять заповедей</a:t>
            </a:r>
            <a:endParaRPr lang="ru-RU" sz="5400" dirty="0" smtClean="0"/>
          </a:p>
        </p:txBody>
      </p:sp>
      <p:sp>
        <p:nvSpPr>
          <p:cNvPr id="13319" name="Подзаголовок 10"/>
          <p:cNvSpPr>
            <a:spLocks noGrp="1"/>
          </p:cNvSpPr>
          <p:nvPr>
            <p:ph type="subTitle" idx="4294967295"/>
          </p:nvPr>
        </p:nvSpPr>
        <p:spPr>
          <a:xfrm>
            <a:off x="1042988" y="2204864"/>
            <a:ext cx="5977284" cy="1368152"/>
          </a:xfrm>
        </p:spPr>
        <p:txBody>
          <a:bodyPr/>
          <a:lstStyle/>
          <a:p>
            <a:pPr algn="ctr"/>
            <a:r>
              <a:rPr lang="ru-RU" dirty="0" smtClean="0"/>
              <a:t>Без Бога ни до порога, а с Богом -хоть за море. </a:t>
            </a:r>
          </a:p>
        </p:txBody>
      </p:sp>
      <p:pic>
        <p:nvPicPr>
          <p:cNvPr id="13314" name="Рисунок 4" descr="children_012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5300663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5" descr="children_017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2924175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6" descr="children_013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515302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7" descr="children_0127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4750" y="188913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8" descr="children_0166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2708275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08125" y="4232275"/>
            <a:ext cx="5584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учитель </a:t>
            </a:r>
            <a:r>
              <a:rPr lang="ru-RU" dirty="0" err="1" smtClean="0"/>
              <a:t>ОРКиСЭ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МАОУ СОШ № 135 г.Челябинска</a:t>
            </a:r>
          </a:p>
          <a:p>
            <a:r>
              <a:rPr lang="ru-RU" dirty="0"/>
              <a:t> </a:t>
            </a:r>
            <a:r>
              <a:rPr lang="ru-RU" dirty="0" smtClean="0"/>
              <a:t>            </a:t>
            </a:r>
            <a:r>
              <a:rPr lang="ru-RU" dirty="0" err="1" smtClean="0"/>
              <a:t>Чиртик</a:t>
            </a:r>
            <a:r>
              <a:rPr lang="ru-RU" dirty="0" smtClean="0"/>
              <a:t> Татьяна Ивановна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852738"/>
            <a:ext cx="8074025" cy="1166812"/>
          </a:xfrm>
        </p:spPr>
        <p:txBody>
          <a:bodyPr/>
          <a:lstStyle/>
          <a:p>
            <a:r>
              <a:rPr lang="ru-RU" sz="3600" dirty="0" smtClean="0"/>
              <a:t>В пятой заповеди говорится, что надо любить и уважать своих родителей, помогать им в трудах, заботиться о них в старости, ухаживать за ними во время их болезни  и тогда твоя жизнь будет долгой и счастливой. Как вы думаете почему?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Шестая заповедь.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84313"/>
            <a:ext cx="7848600" cy="4641850"/>
          </a:xfrm>
        </p:spPr>
        <p:txBody>
          <a:bodyPr/>
          <a:lstStyle/>
          <a:p>
            <a:r>
              <a:rPr lang="ru-RU" sz="3200" smtClean="0"/>
              <a:t>Нельзя убивать. </a:t>
            </a:r>
          </a:p>
          <a:p>
            <a:r>
              <a:rPr lang="ru-RU" sz="3200" smtClean="0"/>
              <a:t>Бог запрещает убийство. т.е. отнятие жизни у других людей, и у самого себя.</a:t>
            </a:r>
          </a:p>
          <a:p>
            <a:r>
              <a:rPr lang="ru-RU" sz="3200" smtClean="0"/>
              <a:t>Кроме самого убийства есть ещё более страшное : духовное убийство. Вспомним известное выражение «Убить можно и словом»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Седьмая мудрость.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3200" smtClean="0"/>
              <a:t>Это заповедь о любви, о верности друг к другу. Только тогда семья будет крепкой, дружной и весёлой.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Восьмая мудрость.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mtClean="0"/>
              <a:t>Нельзя красть – то есть каким – либо образом присваивать то, что принадлежит другим.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Девятая мудрость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3200" smtClean="0"/>
              <a:t>Господь Бог запрещает говорить ложь о другом человеке и запрещает вообще всякую ложь.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427538" y="981075"/>
            <a:ext cx="4105275" cy="5184775"/>
          </a:xfrm>
        </p:spPr>
        <p:txBody>
          <a:bodyPr/>
          <a:lstStyle/>
          <a:p>
            <a:r>
              <a:rPr lang="ru-RU" sz="1200" i="1" smtClean="0">
                <a:solidFill>
                  <a:schemeClr val="tx1"/>
                </a:solidFill>
              </a:rPr>
              <a:t>Пошли три мальчика в лес. В лесу грибы, ягоды, птицы. Загулялись мальчики. Не заметили, как день прошёл. Идут домой - боятся: «Попадет нам дома!» Вот остановились они на дороге и думают, что лучше: соврать или правду сказать?</a:t>
            </a:r>
            <a:br>
              <a:rPr lang="ru-RU" sz="1200" i="1" smtClean="0">
                <a:solidFill>
                  <a:schemeClr val="tx1"/>
                </a:solidFill>
              </a:rPr>
            </a:br>
            <a:r>
              <a:rPr lang="ru-RU" sz="1200" i="1" smtClean="0">
                <a:solidFill>
                  <a:schemeClr val="tx1"/>
                </a:solidFill>
              </a:rPr>
              <a:t>- Я скажу, - говорит первый, - будто волк на меня напал в лесу. Испугается отец и не будет браниться.</a:t>
            </a:r>
            <a:br>
              <a:rPr lang="ru-RU" sz="1200" i="1" smtClean="0">
                <a:solidFill>
                  <a:schemeClr val="tx1"/>
                </a:solidFill>
              </a:rPr>
            </a:br>
            <a:r>
              <a:rPr lang="ru-RU" sz="1200" i="1" smtClean="0">
                <a:solidFill>
                  <a:schemeClr val="tx1"/>
                </a:solidFill>
              </a:rPr>
              <a:t>- Я скажу, - говорит второй, - что дедушку встретил. Обрадуется мать и не будет бранить меня.</a:t>
            </a:r>
            <a:br>
              <a:rPr lang="ru-RU" sz="1200" i="1" smtClean="0">
                <a:solidFill>
                  <a:schemeClr val="tx1"/>
                </a:solidFill>
              </a:rPr>
            </a:br>
            <a:r>
              <a:rPr lang="ru-RU" sz="1200" i="1" smtClean="0">
                <a:solidFill>
                  <a:schemeClr val="tx1"/>
                </a:solidFill>
              </a:rPr>
              <a:t>- А я правду скажу, - говорит третий. - Правду всегда легче сказать, потому что она правда и придумывать ничего не надо.</a:t>
            </a:r>
            <a:br>
              <a:rPr lang="ru-RU" sz="1200" i="1" smtClean="0">
                <a:solidFill>
                  <a:schemeClr val="tx1"/>
                </a:solidFill>
              </a:rPr>
            </a:br>
            <a:r>
              <a:rPr lang="ru-RU" sz="1200" i="1" smtClean="0">
                <a:solidFill>
                  <a:schemeClr val="tx1"/>
                </a:solidFill>
              </a:rPr>
              <a:t>Вот разошлись они все по домам. Только сказал первый мальчик отцу про волка, глядь - лесной сторож идёт.</a:t>
            </a:r>
            <a:br>
              <a:rPr lang="ru-RU" sz="1200" i="1" smtClean="0">
                <a:solidFill>
                  <a:schemeClr val="tx1"/>
                </a:solidFill>
              </a:rPr>
            </a:br>
            <a:r>
              <a:rPr lang="ru-RU" sz="1200" i="1" smtClean="0">
                <a:solidFill>
                  <a:schemeClr val="tx1"/>
                </a:solidFill>
              </a:rPr>
              <a:t>- Нет, - говорит, - в этих местах волков.</a:t>
            </a:r>
            <a:br>
              <a:rPr lang="ru-RU" sz="1200" i="1" smtClean="0">
                <a:solidFill>
                  <a:schemeClr val="tx1"/>
                </a:solidFill>
              </a:rPr>
            </a:br>
            <a:r>
              <a:rPr lang="ru-RU" sz="1200" i="1" smtClean="0">
                <a:solidFill>
                  <a:schemeClr val="tx1"/>
                </a:solidFill>
              </a:rPr>
              <a:t>Рассердился отец. За первую вину рассердился, а за ложь - вдвое.</a:t>
            </a:r>
            <a:br>
              <a:rPr lang="ru-RU" sz="1200" i="1" smtClean="0">
                <a:solidFill>
                  <a:schemeClr val="tx1"/>
                </a:solidFill>
              </a:rPr>
            </a:br>
            <a:r>
              <a:rPr lang="ru-RU" sz="1200" i="1" smtClean="0">
                <a:solidFill>
                  <a:schemeClr val="tx1"/>
                </a:solidFill>
              </a:rPr>
              <a:t>Второй про деда рассказал, а дед тут как тут - в гости идёт. Узнала мать правду. За первую вину рассердилась, а за ложь - вдвое.</a:t>
            </a:r>
            <a:br>
              <a:rPr lang="ru-RU" sz="1200" i="1" smtClean="0">
                <a:solidFill>
                  <a:schemeClr val="tx1"/>
                </a:solidFill>
              </a:rPr>
            </a:br>
            <a:r>
              <a:rPr lang="ru-RU" sz="1200" i="1" smtClean="0">
                <a:solidFill>
                  <a:schemeClr val="tx1"/>
                </a:solidFill>
              </a:rPr>
              <a:t>А третий мальчик как пришел, так с порога во всем повинился. Поворчала на него мама, да и простила</a:t>
            </a:r>
            <a:r>
              <a:rPr lang="ru-RU" sz="1200" i="1" smtClean="0"/>
              <a:t>.</a:t>
            </a:r>
          </a:p>
        </p:txBody>
      </p:sp>
      <p:pic>
        <p:nvPicPr>
          <p:cNvPr id="36870" name="Picture 6" descr="&amp;Rcy;&amp;acy;&amp;scy;&amp;scy;&amp;kcy;&amp;acy;&amp;zcy; - &amp;pcy;&amp;rcy;&amp;icy;&amp;tcy;&amp;chcy;&amp;acy; &amp;ocy; &amp;pcy;&amp;rcy;&amp;acy;&amp;vcy;&amp;dcy;&amp;iecy; &amp;icy; &amp;lcy;&amp;zh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628775"/>
            <a:ext cx="3384550" cy="3887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Десятая мудрость.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3200" smtClean="0"/>
              <a:t>Нельзя делать плохое другим людям и не только делать, но и желать и думать о плохом по отношению к ним.</a:t>
            </a:r>
          </a:p>
          <a:p>
            <a:r>
              <a:rPr lang="ru-RU" sz="3200" smtClean="0"/>
              <a:t>Желание иметь чужое – называется завистью. От плохих мыслей можно легко перейти к плохим делам.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419475" y="1412876"/>
            <a:ext cx="4752975" cy="4392388"/>
          </a:xfrm>
        </p:spPr>
        <p:txBody>
          <a:bodyPr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Посреди прекрасного, яркого Бо­жьего мира жила маленькая серенькая букашка. Все другие насекомые очень гордились своими яркими цветами и не обращали на неё никакого внимания, а колорадский жук даже насмехался над ней.</a:t>
            </a:r>
            <a:br>
              <a:rPr lang="ru-RU" sz="1200" b="1" dirty="0" smtClean="0">
                <a:solidFill>
                  <a:schemeClr val="tx1"/>
                </a:solidFill>
              </a:rPr>
            </a:br>
            <a:r>
              <a:rPr lang="ru-RU" sz="1200" b="1" dirty="0" smtClean="0">
                <a:solidFill>
                  <a:schemeClr val="tx1"/>
                </a:solidFill>
              </a:rPr>
              <a:t>Маленькая букашечка очень горе­вала. Но однажды утром её погладил по спинке солнечный лучик. Малышка обрадовалась, что её кто-то любит, и подумала с благодарностью: «Я могу сделать доброе дело! Очищу </a:t>
            </a:r>
            <a:r>
              <a:rPr lang="ru-RU" sz="1200" b="1" dirty="0" err="1" smtClean="0">
                <a:solidFill>
                  <a:schemeClr val="tx1"/>
                </a:solidFill>
              </a:rPr>
              <a:t>ка</a:t>
            </a:r>
            <a:r>
              <a:rPr lang="ru-RU" sz="1200" b="1" dirty="0" smtClean="0">
                <a:solidFill>
                  <a:schemeClr val="tx1"/>
                </a:solidFill>
              </a:rPr>
              <a:t> листики от тлей», — и листик за листиком, веточка за веточкой за день очи­стила целое дерево. И каждый листочек на дереве зашептал ей:</a:t>
            </a:r>
            <a:br>
              <a:rPr lang="ru-RU" sz="1200" b="1" dirty="0" smtClean="0">
                <a:solidFill>
                  <a:schemeClr val="tx1"/>
                </a:solidFill>
              </a:rPr>
            </a:br>
            <a:r>
              <a:rPr lang="ru-RU" sz="1200" b="1" dirty="0" smtClean="0">
                <a:solidFill>
                  <a:schemeClr val="tx1"/>
                </a:solidFill>
              </a:rPr>
              <a:t>«Спасибо, ты спасла нас!» Се­ренькая букашечка была так рада и смущена, что покрасне­ла. Это было так красиво!</a:t>
            </a:r>
            <a:br>
              <a:rPr lang="ru-RU" sz="1200" b="1" dirty="0" smtClean="0">
                <a:solidFill>
                  <a:schemeClr val="tx1"/>
                </a:solidFill>
              </a:rPr>
            </a:br>
            <a:r>
              <a:rPr lang="ru-RU" sz="1200" b="1" dirty="0" smtClean="0">
                <a:solidFill>
                  <a:schemeClr val="tx1"/>
                </a:solidFill>
              </a:rPr>
              <a:t>С тех пор она всегда сияла и излучала такую радость, что все полюбили её и стали называть «божьей коровкой». И теперь, когда люди просят её полететь на небо и исполнить их желание, она с радостью это делает, ведь она — «Бо­жья», и она точно знает, что каждый может стать счастли­вым, нужно просто делать до­бро другим!</a:t>
            </a:r>
            <a:r>
              <a:rPr lang="ru-RU" sz="1200" b="1" i="1" dirty="0" smtClean="0">
                <a:solidFill>
                  <a:schemeClr val="tx1"/>
                </a:solidFill>
              </a:rPr>
              <a:t/>
            </a:r>
            <a:br>
              <a:rPr lang="ru-RU" sz="1200" b="1" i="1" dirty="0" smtClean="0">
                <a:solidFill>
                  <a:schemeClr val="tx1"/>
                </a:solidFill>
              </a:rPr>
            </a:br>
            <a:r>
              <a:rPr lang="ru-RU" sz="1200" b="1" i="1" dirty="0" smtClean="0">
                <a:solidFill>
                  <a:schemeClr val="tx1"/>
                </a:solidFill>
              </a:rPr>
              <a:t/>
            </a:r>
            <a:br>
              <a:rPr lang="ru-RU" sz="1200" b="1" i="1" dirty="0" smtClean="0">
                <a:solidFill>
                  <a:schemeClr val="tx1"/>
                </a:solidFill>
              </a:rPr>
            </a:br>
            <a:endParaRPr lang="ru-RU" sz="1200" b="1" i="1" dirty="0" smtClean="0">
              <a:solidFill>
                <a:schemeClr val="tx1"/>
              </a:solidFill>
            </a:endParaRPr>
          </a:p>
        </p:txBody>
      </p:sp>
      <p:pic>
        <p:nvPicPr>
          <p:cNvPr id="34822" name="Picture 6" descr="&amp;pcy;&amp;rcy;&amp;icy;&amp;tcy;&amp;chcy;&amp;acy; &amp;ocy; &amp;bcy;&amp;ocy;&amp;zhcy;&amp;softcy;&amp;iecy;&amp;jcy; &amp;kcy;&amp;ocy;&amp;rcy;&amp;ocy;&amp;vcy;&amp;k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412875"/>
            <a:ext cx="2663825" cy="2952750"/>
          </a:xfrm>
          <a:prstGeom prst="rect">
            <a:avLst/>
          </a:prstGeom>
          <a:noFill/>
        </p:spPr>
      </p:pic>
      <p:pic>
        <p:nvPicPr>
          <p:cNvPr id="34823" name="Picture 7" descr="56874730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4508500"/>
            <a:ext cx="1655763" cy="165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b="1" smtClean="0"/>
              <a:t>  Домашнее задание.</a:t>
            </a:r>
            <a:endParaRPr lang="ru-RU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991606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92150"/>
            <a:ext cx="213995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Содержимое 5"/>
          <p:cNvSpPr>
            <a:spLocks noGrp="1"/>
          </p:cNvSpPr>
          <p:nvPr>
            <p:ph idx="1"/>
          </p:nvPr>
        </p:nvSpPr>
        <p:spPr>
          <a:xfrm>
            <a:off x="1763689" y="2708920"/>
            <a:ext cx="8136904" cy="309634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200" dirty="0" smtClean="0"/>
              <a:t>1 Выучить наизусть 5 + 5 заповедей.</a:t>
            </a:r>
          </a:p>
          <a:p>
            <a:pPr eaLnBrk="1" hangingPunct="1">
              <a:buFontTx/>
              <a:buNone/>
            </a:pPr>
            <a:r>
              <a:rPr lang="ru-RU" sz="3200" dirty="0" smtClean="0"/>
              <a:t>2 Читать учебник тема 2.</a:t>
            </a:r>
          </a:p>
          <a:p>
            <a:pPr eaLnBrk="1" hangingPunct="1">
              <a:buFontTx/>
              <a:buNone/>
            </a:pPr>
            <a:r>
              <a:rPr lang="ru-RU" sz="3200" dirty="0" smtClean="0"/>
              <a:t>3  Вспомните</a:t>
            </a:r>
            <a:r>
              <a:rPr lang="ru-RU" sz="3200" dirty="0"/>
              <a:t> </a:t>
            </a:r>
            <a:r>
              <a:rPr lang="ru-RU" sz="3200" dirty="0" smtClean="0"/>
              <a:t>и  запишите  в </a:t>
            </a:r>
            <a:r>
              <a:rPr lang="ru-RU" sz="3200" dirty="0"/>
              <a:t>тетраде (или нарисуйте</a:t>
            </a:r>
            <a:r>
              <a:rPr lang="ru-RU" sz="3200" dirty="0" smtClean="0"/>
              <a:t>)  литературных персонажей, которым не следует подражать. Почему?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55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jesus2ni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628775"/>
            <a:ext cx="2808288" cy="3816350"/>
          </a:xfrm>
          <a:prstGeom prst="rect">
            <a:avLst/>
          </a:prstGeom>
          <a:noFill/>
        </p:spPr>
      </p:pic>
      <p:pic>
        <p:nvPicPr>
          <p:cNvPr id="14344" name="Picture 8" descr="2092053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628775"/>
            <a:ext cx="3825875" cy="378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smtClean="0"/>
              <a:t>Первая заповедь (правило или мудрость)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mtClean="0"/>
              <a:t>Я – Господь Бог твой; и не должно быть у тебя других бог</a:t>
            </a:r>
            <a:r>
              <a:rPr lang="en-US" smtClean="0"/>
              <a:t>o</a:t>
            </a:r>
            <a:r>
              <a:rPr lang="ru-RU" smtClean="0"/>
              <a:t>в, кроме Меня.</a:t>
            </a:r>
          </a:p>
          <a:p>
            <a:endParaRPr lang="ru-RU" smtClean="0"/>
          </a:p>
          <a:p>
            <a:pPr>
              <a:buFontTx/>
              <a:buNone/>
            </a:pPr>
            <a:r>
              <a:rPr lang="ru-RU" smtClean="0"/>
              <a:t>   Имя «Господь», от слова «господствовать»; имя «Бог» от слова «богатый в милости»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Вторая заповедь.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mtClean="0"/>
              <a:t>Не создавай себе кумира (идола или идеала), которого стал бы уважать и любить больше всего на свете.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0350"/>
            <a:ext cx="8229600" cy="1152525"/>
          </a:xfrm>
        </p:spPr>
        <p:txBody>
          <a:bodyPr/>
          <a:lstStyle/>
          <a:p>
            <a:r>
              <a:rPr lang="ru-RU" smtClean="0"/>
              <a:t>Это приведёт …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68413"/>
            <a:ext cx="7848600" cy="4857750"/>
          </a:xfrm>
        </p:spPr>
        <p:txBody>
          <a:bodyPr/>
          <a:lstStyle/>
          <a:p>
            <a:r>
              <a:rPr lang="ru-RU" sz="3200" smtClean="0"/>
              <a:t>Главным  для человека в жизни становится только одно  желание - стать богатым.</a:t>
            </a:r>
          </a:p>
          <a:p>
            <a:r>
              <a:rPr lang="ru-RU" sz="3200" smtClean="0"/>
              <a:t>Объедение – это любовь к вкусной еде, питью, конфетам -  то есть к различным лакомствам.</a:t>
            </a:r>
          </a:p>
          <a:p>
            <a:r>
              <a:rPr lang="ru-RU" sz="3200" smtClean="0"/>
              <a:t>Гордость и тщеславие – это высокое мнение о своих достоинствах: уме, красоте, богатстве.</a:t>
            </a:r>
          </a:p>
          <a:p>
            <a:endParaRPr lang="ru-RU" sz="3200" smtClean="0"/>
          </a:p>
          <a:p>
            <a:endParaRPr lang="ru-RU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0350"/>
            <a:ext cx="8229600" cy="936625"/>
          </a:xfrm>
        </p:spPr>
        <p:txBody>
          <a:bodyPr/>
          <a:lstStyle/>
          <a:p>
            <a:r>
              <a:rPr lang="ru-RU" sz="3600" dirty="0" smtClean="0"/>
              <a:t>За что был наказан Робин Бобин </a:t>
            </a:r>
            <a:r>
              <a:rPr lang="ru-RU" sz="3600" dirty="0" err="1" smtClean="0"/>
              <a:t>Барабек</a:t>
            </a:r>
            <a:r>
              <a:rPr lang="ru-RU" sz="3600" dirty="0" smtClean="0"/>
              <a:t>?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989138"/>
            <a:ext cx="7488237" cy="4144962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ru-RU" sz="2000" smtClean="0"/>
              <a:t>Робин Бобин Барабек</a:t>
            </a:r>
            <a:br>
              <a:rPr lang="ru-RU" sz="2000" smtClean="0"/>
            </a:br>
            <a:r>
              <a:rPr lang="ru-RU" sz="2000" smtClean="0"/>
              <a:t>Скушал сорок человек,</a:t>
            </a:r>
            <a:br>
              <a:rPr lang="ru-RU" sz="2000" smtClean="0"/>
            </a:br>
            <a:r>
              <a:rPr lang="ru-RU" sz="2000" smtClean="0"/>
              <a:t>И корову, и быка,</a:t>
            </a:r>
            <a:br>
              <a:rPr lang="ru-RU" sz="2000" smtClean="0"/>
            </a:br>
            <a:r>
              <a:rPr lang="ru-RU" sz="2000" smtClean="0"/>
              <a:t>И кривого мясника,</a:t>
            </a:r>
            <a:br>
              <a:rPr lang="ru-RU" sz="2000" smtClean="0"/>
            </a:br>
            <a:r>
              <a:rPr lang="ru-RU" sz="2000" smtClean="0"/>
              <a:t>И телегу, и дугу,</a:t>
            </a:r>
            <a:br>
              <a:rPr lang="ru-RU" sz="2000" smtClean="0"/>
            </a:br>
            <a:r>
              <a:rPr lang="ru-RU" sz="2000" smtClean="0"/>
              <a:t>И метлу, и кочергу,</a:t>
            </a:r>
            <a:br>
              <a:rPr lang="ru-RU" sz="2000" smtClean="0"/>
            </a:br>
            <a:r>
              <a:rPr lang="ru-RU" sz="2000" smtClean="0"/>
              <a:t>Скушал церковь, скушал дом,</a:t>
            </a:r>
            <a:br>
              <a:rPr lang="ru-RU" sz="2000" smtClean="0"/>
            </a:br>
            <a:r>
              <a:rPr lang="ru-RU" sz="2000" smtClean="0"/>
              <a:t>И кузницу с кузнецом,</a:t>
            </a:r>
            <a:br>
              <a:rPr lang="ru-RU" sz="2000" smtClean="0"/>
            </a:br>
            <a:r>
              <a:rPr lang="ru-RU" sz="2000" smtClean="0"/>
              <a:t>А потом и говорит:</a:t>
            </a:r>
            <a:br>
              <a:rPr lang="ru-RU" sz="2000" smtClean="0"/>
            </a:br>
            <a:r>
              <a:rPr lang="ru-RU" sz="2000" smtClean="0"/>
              <a:t>"У меня живот болит!"</a:t>
            </a:r>
          </a:p>
        </p:txBody>
      </p:sp>
      <p:pic>
        <p:nvPicPr>
          <p:cNvPr id="18437" name="Picture 5" descr="1323417027i_0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7" y="1988840"/>
            <a:ext cx="3506755" cy="3312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348038" y="1557338"/>
            <a:ext cx="5040312" cy="3816350"/>
          </a:xfrm>
        </p:spPr>
        <p:txBody>
          <a:bodyPr/>
          <a:lstStyle/>
          <a:p>
            <a:r>
              <a:rPr lang="ru-RU" sz="1400" smtClean="0"/>
              <a:t>Выросло на яблоне яблоко - большое, румяное, глаз не отвести! Поглядело оно на со седей: одно - червивое, другое – незрелое, а третье так перезрело, что вот-вот свалится «Я лучше всех! — радостно подумало красивое яблоко. Надо только покрепче укрепите на ветке и налиться соком, чтобы стать еще красивее!» Но неожиданно подул сильный ветер, хлынул дождь. Не удержалось красивое яблоко на ветке и шлепнулось в грязь. А тут подошла свинья и, хрюкнув, съела его.</a:t>
            </a:r>
            <a:br>
              <a:rPr lang="ru-RU" sz="1400" smtClean="0"/>
            </a:br>
            <a:r>
              <a:rPr lang="ru-RU" sz="1400" smtClean="0"/>
              <a:t>***</a:t>
            </a: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>Во всяком духовном падении главная причина — гордость.</a:t>
            </a:r>
          </a:p>
        </p:txBody>
      </p:sp>
      <p:pic>
        <p:nvPicPr>
          <p:cNvPr id="31753" name="Picture 9" descr="&amp;Pcy;&amp;rcy;&amp;icy;&amp;tcy;&amp;chcy;&amp;acy; &amp;dcy;&amp;lcy;&amp;yacy; &amp;dcy;&amp;iecy;&amp;tcy;&amp;iecy;&amp;jcy; &amp;ocy; &amp;scy;&amp;acy;&amp;mcy;&amp;ocy;&amp;mcy; &amp;kcy;&amp;rcy;&amp;acy;&amp;scy;&amp;icy;&amp;vcy;&amp;ocy;&amp;mcy; &amp;yacy;&amp;bcy;&amp;lcy;&amp;ocy;&amp;k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924175"/>
            <a:ext cx="2957513" cy="3241675"/>
          </a:xfrm>
          <a:prstGeom prst="rect">
            <a:avLst/>
          </a:prstGeom>
          <a:noFill/>
        </p:spPr>
      </p:pic>
      <p:pic>
        <p:nvPicPr>
          <p:cNvPr id="31754" name="Picture 10" descr="0_4f088_d9b43d4a_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88913"/>
            <a:ext cx="2376487" cy="3141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Третья заповедь.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3200" smtClean="0"/>
              <a:t>Нельзя произносить имя Бога напрасно : в пустых разговорах, шутках и играх. Почему?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Четвёртая  заповедь.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3200" smtClean="0"/>
              <a:t>Шесть дней работай, а седьмой  - отдыхай.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069046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10069046</Template>
  <TotalTime>528</TotalTime>
  <Words>598</Words>
  <Application>Microsoft Office PowerPoint</Application>
  <PresentationFormat>Экран (4:3)</PresentationFormat>
  <Paragraphs>42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10069046</vt:lpstr>
      <vt:lpstr>Десять заповедей</vt:lpstr>
      <vt:lpstr>Презентация PowerPoint</vt:lpstr>
      <vt:lpstr>Первая заповедь (правило или мудрость)</vt:lpstr>
      <vt:lpstr>Вторая заповедь.</vt:lpstr>
      <vt:lpstr>Это приведёт …</vt:lpstr>
      <vt:lpstr>За что был наказан Робин Бобин Барабек?</vt:lpstr>
      <vt:lpstr>Выросло на яблоне яблоко - большое, румяное, глаз не отвести! Поглядело оно на со седей: одно - червивое, другое – незрелое, а третье так перезрело, что вот-вот свалится «Я лучше всех! — радостно подумало красивое яблоко. Надо только покрепче укрепите на ветке и налиться соком, чтобы стать еще красивее!» Но неожиданно подул сильный ветер, хлынул дождь. Не удержалось красивое яблоко на ветке и шлепнулось в грязь. А тут подошла свинья и, хрюкнув, съела его. *** Во всяком духовном падении главная причина — гордость.</vt:lpstr>
      <vt:lpstr>Третья заповедь.</vt:lpstr>
      <vt:lpstr>Четвёртая  заповедь.</vt:lpstr>
      <vt:lpstr>В пятой заповеди говорится, что надо любить и уважать своих родителей, помогать им в трудах, заботиться о них в старости, ухаживать за ними во время их болезни  и тогда твоя жизнь будет долгой и счастливой. Как вы думаете почему?</vt:lpstr>
      <vt:lpstr>Шестая заповедь.</vt:lpstr>
      <vt:lpstr>Седьмая мудрость.</vt:lpstr>
      <vt:lpstr>Восьмая мудрость.</vt:lpstr>
      <vt:lpstr>Девятая мудрость</vt:lpstr>
      <vt:lpstr>Пошли три мальчика в лес. В лесу грибы, ягоды, птицы. Загулялись мальчики. Не заметили, как день прошёл. Идут домой - боятся: «Попадет нам дома!» Вот остановились они на дороге и думают, что лучше: соврать или правду сказать? - Я скажу, - говорит первый, - будто волк на меня напал в лесу. Испугается отец и не будет браниться. - Я скажу, - говорит второй, - что дедушку встретил. Обрадуется мать и не будет бранить меня. - А я правду скажу, - говорит третий. - Правду всегда легче сказать, потому что она правда и придумывать ничего не надо. Вот разошлись они все по домам. Только сказал первый мальчик отцу про волка, глядь - лесной сторож идёт. - Нет, - говорит, - в этих местах волков. Рассердился отец. За первую вину рассердился, а за ложь - вдвое. Второй про деда рассказал, а дед тут как тут - в гости идёт. Узнала мать правду. За первую вину рассердилась, а за ложь - вдвое. А третий мальчик как пришел, так с порога во всем повинился. Поворчала на него мама, да и простила.</vt:lpstr>
      <vt:lpstr>Десятая мудрость.</vt:lpstr>
      <vt:lpstr>Посреди прекрасного, яркого Бо­жьего мира жила маленькая серенькая букашка. Все другие насекомые очень гордились своими яркими цветами и не обращали на неё никакого внимания, а колорадский жук даже насмехался над ней. Маленькая букашечка очень горе­вала. Но однажды утром её погладил по спинке солнечный лучик. Малышка обрадовалась, что её кто-то любит, и подумала с благодарностью: «Я могу сделать доброе дело! Очищу ка листики от тлей», — и листик за листиком, веточка за веточкой за день очи­стила целое дерево. И каждый листочек на дереве зашептал ей: «Спасибо, ты спасла нас!» Се­ренькая букашечка была так рада и смущена, что покрасне­ла. Это было так красиво! С тех пор она всегда сияла и излучала такую радость, что все полюбили её и стали называть «божьей коровкой». И теперь, когда люди просят её полететь на небо и исполнить их желание, она с радостью это делает, ведь она — «Бо­жья», и она точно знает, что каждый может стать счастли­вым, нужно просто делать до­бро другим!  </vt:lpstr>
      <vt:lpstr>  Домашнее задание.</vt:lpstr>
      <vt:lpstr>Презентация PowerPoint</vt:lpstr>
    </vt:vector>
  </TitlesOfParts>
  <Company>URTISI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Татьяна</cp:lastModifiedBy>
  <cp:revision>51</cp:revision>
  <dcterms:created xsi:type="dcterms:W3CDTF">2011-08-18T13:52:20Z</dcterms:created>
  <dcterms:modified xsi:type="dcterms:W3CDTF">2012-12-17T21:24:05Z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</Properties>
</file>