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67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7D4601B-1E82-454F-9231-1D2FACE8364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7102A8-9D4B-4045-A9B4-66EDCE1F3C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4601B-1E82-454F-9231-1D2FACE8364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102A8-9D4B-4045-A9B4-66EDCE1F3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4601B-1E82-454F-9231-1D2FACE8364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102A8-9D4B-4045-A9B4-66EDCE1F3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4601B-1E82-454F-9231-1D2FACE8364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102A8-9D4B-4045-A9B4-66EDCE1F3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7D4601B-1E82-454F-9231-1D2FACE8364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7102A8-9D4B-4045-A9B4-66EDCE1F3C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4601B-1E82-454F-9231-1D2FACE8364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57102A8-9D4B-4045-A9B4-66EDCE1F3C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4601B-1E82-454F-9231-1D2FACE8364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57102A8-9D4B-4045-A9B4-66EDCE1F3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4601B-1E82-454F-9231-1D2FACE8364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102A8-9D4B-4045-A9B4-66EDCE1F3C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4601B-1E82-454F-9231-1D2FACE8364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102A8-9D4B-4045-A9B4-66EDCE1F3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7D4601B-1E82-454F-9231-1D2FACE8364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7102A8-9D4B-4045-A9B4-66EDCE1F3C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7D4601B-1E82-454F-9231-1D2FACE8364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7102A8-9D4B-4045-A9B4-66EDCE1F3C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7D4601B-1E82-454F-9231-1D2FACE8364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57102A8-9D4B-4045-A9B4-66EDCE1F3C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Дорога ошибок не прощает!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714624"/>
            <a:ext cx="4392488" cy="3450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7 тур : « Скорая помощь»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дети в бол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844824"/>
            <a:ext cx="7344816" cy="46805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Вопрос №1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Какое лекарственное средство можно использовать в качестве дезинфицированного средства при капиллярном кровотечении: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Подорожник, березовый лист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Корень валерианы, цветок ландыша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Листья мать – и – мачехи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Вопрос №2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Какое  средство для автомобильной аптечки можно применить для уменьшения боли при переломе:</a:t>
            </a:r>
          </a:p>
          <a:p>
            <a:pPr marL="514350" indent="-514350">
              <a:buAutoNum type="arabicPeriod"/>
            </a:pPr>
            <a:r>
              <a:rPr lang="ru-RU" dirty="0" smtClean="0"/>
              <a:t>Валидол</a:t>
            </a:r>
          </a:p>
          <a:p>
            <a:pPr marL="514350" indent="-514350">
              <a:buAutoNum type="arabicPeriod"/>
            </a:pPr>
            <a:r>
              <a:rPr lang="ru-RU" dirty="0" smtClean="0"/>
              <a:t>Анальгин и охлаждающий пакет – контейнер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Энтеродез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Вопрос №3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чего нужен валидол в автомобильной аптечке:</a:t>
            </a:r>
          </a:p>
          <a:p>
            <a:pPr>
              <a:buNone/>
            </a:pPr>
            <a:r>
              <a:rPr lang="ru-RU" dirty="0" smtClean="0"/>
              <a:t>1.Для приема при высокой температуры тела</a:t>
            </a:r>
          </a:p>
          <a:p>
            <a:pPr>
              <a:buNone/>
            </a:pPr>
            <a:r>
              <a:rPr lang="ru-RU" dirty="0" smtClean="0"/>
              <a:t>2.Для приема при болях в области перелома</a:t>
            </a:r>
          </a:p>
          <a:p>
            <a:pPr>
              <a:buNone/>
            </a:pPr>
            <a:r>
              <a:rPr lang="ru-RU" dirty="0" smtClean="0"/>
              <a:t>3.Для приема при болях в области сердца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Вопрос №4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 оказать пострадавшему помощь при болях в области сердца:</a:t>
            </a:r>
          </a:p>
          <a:p>
            <a:pPr>
              <a:buNone/>
            </a:pPr>
            <a:r>
              <a:rPr lang="ru-RU" dirty="0" smtClean="0"/>
              <a:t>1.Дать принять 1 таблетку анальгина и аспирина</a:t>
            </a:r>
          </a:p>
          <a:p>
            <a:pPr>
              <a:buNone/>
            </a:pPr>
            <a:r>
              <a:rPr lang="ru-RU" dirty="0" smtClean="0"/>
              <a:t>2.Дать понюхать нашатырный спирт</a:t>
            </a:r>
          </a:p>
          <a:p>
            <a:pPr>
              <a:buNone/>
            </a:pPr>
            <a:r>
              <a:rPr lang="ru-RU" dirty="0" smtClean="0"/>
              <a:t>3.Дать принять под язык таблетку валидола или нитроглицерина, дать внутрь 15 капель </a:t>
            </a:r>
            <a:r>
              <a:rPr lang="ru-RU" dirty="0" err="1" smtClean="0"/>
              <a:t>корвалола</a:t>
            </a:r>
            <a:r>
              <a:rPr lang="ru-RU" dirty="0" smtClean="0"/>
              <a:t> в 50 мл. воды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Вопрос №5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чего в автомобильной аптечке предназначен 10% водный раствор аммиака (нашатырный спирт):</a:t>
            </a:r>
          </a:p>
          <a:p>
            <a:pPr>
              <a:buNone/>
            </a:pPr>
            <a:r>
              <a:rPr lang="ru-RU" dirty="0" smtClean="0"/>
              <a:t>1.Для обработки ран</a:t>
            </a:r>
          </a:p>
          <a:p>
            <a:pPr>
              <a:buNone/>
            </a:pPr>
            <a:r>
              <a:rPr lang="ru-RU" dirty="0" smtClean="0"/>
              <a:t>2.Для наложения согревающего компресса</a:t>
            </a:r>
          </a:p>
          <a:p>
            <a:pPr>
              <a:buNone/>
            </a:pPr>
            <a:r>
              <a:rPr lang="ru-RU" dirty="0" smtClean="0"/>
              <a:t>3.Для вдыхания при обмороке и угаре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Вопрос №6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Где нужно определять пульс , если пострадавший без сознания:</a:t>
            </a:r>
          </a:p>
          <a:p>
            <a:pPr>
              <a:buNone/>
            </a:pPr>
            <a:r>
              <a:rPr lang="ru-RU" dirty="0" smtClean="0"/>
              <a:t>1.На лучевой артерии</a:t>
            </a:r>
          </a:p>
          <a:p>
            <a:pPr>
              <a:buNone/>
            </a:pPr>
            <a:r>
              <a:rPr lang="ru-RU" dirty="0" smtClean="0"/>
              <a:t>2.На бедренной артерии</a:t>
            </a:r>
          </a:p>
          <a:p>
            <a:pPr>
              <a:buNone/>
            </a:pPr>
            <a:r>
              <a:rPr lang="ru-RU" dirty="0" smtClean="0"/>
              <a:t>3.На сонной артерии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Вопрос №7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Что следует сделать при оказании помощи при обмороке:</a:t>
            </a:r>
          </a:p>
          <a:p>
            <a:pPr>
              <a:buNone/>
            </a:pPr>
            <a:r>
              <a:rPr lang="ru-RU" dirty="0" smtClean="0"/>
              <a:t>1.Усадить пострадавшего</a:t>
            </a:r>
          </a:p>
          <a:p>
            <a:pPr>
              <a:buNone/>
            </a:pPr>
            <a:r>
              <a:rPr lang="ru-RU" dirty="0" smtClean="0"/>
              <a:t>2.Уложить и приподнять голову</a:t>
            </a:r>
          </a:p>
          <a:p>
            <a:pPr>
              <a:buNone/>
            </a:pPr>
            <a:r>
              <a:rPr lang="ru-RU" dirty="0" smtClean="0"/>
              <a:t>3. Уложить и приподнять ноги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Вопрос №8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 остановить кровотечение при ранении артерии:</a:t>
            </a:r>
          </a:p>
          <a:p>
            <a:pPr>
              <a:buNone/>
            </a:pPr>
            <a:r>
              <a:rPr lang="ru-RU" dirty="0" smtClean="0"/>
              <a:t>1.Наложить давящую повязку на место ранения</a:t>
            </a:r>
          </a:p>
          <a:p>
            <a:pPr>
              <a:buNone/>
            </a:pPr>
            <a:r>
              <a:rPr lang="ru-RU" dirty="0" smtClean="0"/>
              <a:t>2.Наложить жгут выше места ранения</a:t>
            </a:r>
          </a:p>
          <a:p>
            <a:pPr>
              <a:buNone/>
            </a:pPr>
            <a:r>
              <a:rPr lang="ru-RU" dirty="0" smtClean="0"/>
              <a:t>3.Наложить жгут ниже места ранения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Вопрос №9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 какой срок может быть наложен кровоостанавливающий жгут в теплое время года:</a:t>
            </a:r>
          </a:p>
          <a:p>
            <a:pPr>
              <a:buNone/>
            </a:pPr>
            <a:r>
              <a:rPr lang="ru-RU" dirty="0" smtClean="0"/>
              <a:t>1.Не более получаса</a:t>
            </a:r>
          </a:p>
          <a:p>
            <a:pPr>
              <a:buNone/>
            </a:pPr>
            <a:r>
              <a:rPr lang="ru-RU" dirty="0" smtClean="0"/>
              <a:t>2.Не более 1 часа</a:t>
            </a:r>
          </a:p>
          <a:p>
            <a:pPr>
              <a:buNone/>
            </a:pPr>
            <a:r>
              <a:rPr lang="ru-RU" dirty="0" smtClean="0"/>
              <a:t>3.Время не ограничено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rgbClr val="FF0000"/>
                </a:solidFill>
              </a:rPr>
              <a:t>Разминка</a:t>
            </a:r>
            <a:r>
              <a:rPr lang="ru-RU" dirty="0" smtClean="0">
                <a:solidFill>
                  <a:srgbClr val="FF0000"/>
                </a:solidFill>
              </a:rPr>
              <a:t>              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060848"/>
            <a:ext cx="6336703" cy="39604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Вопрос №10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 какой срок может быть наложен кровоостанавливающий жгут в холодное время года: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1.Не более получаса</a:t>
            </a:r>
          </a:p>
          <a:p>
            <a:pPr>
              <a:buNone/>
            </a:pPr>
            <a:r>
              <a:rPr lang="ru-RU" dirty="0" smtClean="0"/>
              <a:t>2.Не более 1 часа</a:t>
            </a:r>
          </a:p>
          <a:p>
            <a:pPr>
              <a:buNone/>
            </a:pPr>
            <a:r>
              <a:rPr lang="ru-RU" dirty="0" smtClean="0"/>
              <a:t>3.Время не ограничено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Вопрос №11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 правильно применить раствор йода или бриллиантовой зелени в качестве дезинфицированного средства:</a:t>
            </a:r>
          </a:p>
          <a:p>
            <a:pPr>
              <a:buNone/>
            </a:pPr>
            <a:r>
              <a:rPr lang="ru-RU" dirty="0" smtClean="0"/>
              <a:t>1.Смазать поверхность раны</a:t>
            </a:r>
          </a:p>
          <a:p>
            <a:pPr>
              <a:buNone/>
            </a:pPr>
            <a:r>
              <a:rPr lang="ru-RU" dirty="0" smtClean="0"/>
              <a:t>2.Смазать только кожу вокруг раны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Вопрос №12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 правильно применить бактерицидные салфетки:</a:t>
            </a:r>
          </a:p>
          <a:p>
            <a:pPr>
              <a:buNone/>
            </a:pPr>
            <a:r>
              <a:rPr lang="ru-RU" dirty="0" smtClean="0"/>
              <a:t>1.Промыть рану, удалить инородные тела, наложить бактерицидную салфетку</a:t>
            </a:r>
          </a:p>
          <a:p>
            <a:pPr>
              <a:buNone/>
            </a:pPr>
            <a:r>
              <a:rPr lang="ru-RU" dirty="0" smtClean="0"/>
              <a:t>2.Обработать рану раствором йода, наложить бактерицидную салфетку</a:t>
            </a:r>
          </a:p>
          <a:p>
            <a:pPr>
              <a:buNone/>
            </a:pPr>
            <a:r>
              <a:rPr lang="ru-RU" dirty="0" smtClean="0"/>
              <a:t>3.Не обрабатывая рану, наложить бактерицидную салфетку, зафиксировать ее пластырем или бинтом.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Подведение итогов.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позд.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772816"/>
            <a:ext cx="6552728" cy="44644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1 тур</a:t>
            </a:r>
            <a:endParaRPr lang="ru-RU" sz="66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07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2017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2017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2017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2017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1 тур 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79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21977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Цвета светофора, дорожная разметка</a:t>
                      </a:r>
                      <a:endParaRPr lang="ru-RU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219777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rgbClr val="FF0000"/>
                          </a:solidFill>
                        </a:rPr>
                        <a:t>Обязанности пассажиров</a:t>
                      </a:r>
                      <a:endParaRPr lang="ru-RU" sz="4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21977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Требования к</a:t>
                      </a:r>
                      <a:r>
                        <a:rPr lang="ru-RU" sz="3200" baseline="0" dirty="0" smtClean="0"/>
                        <a:t> движению велосипедистов</a:t>
                      </a:r>
                      <a:endParaRPr lang="ru-RU" sz="32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219777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Дорожные знаки</a:t>
                      </a:r>
                      <a:endParaRPr lang="ru-RU" sz="36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 тур: «Конкурс капитанов. Перейди улицу»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772816"/>
            <a:ext cx="6912768" cy="4824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3 тур: « Блиц – опрос»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сова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556792"/>
            <a:ext cx="6984776" cy="489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4 тур: «Собери знак»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дор.знак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844824"/>
            <a:ext cx="6624736" cy="44644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5 тур: «Угадай знак по описанию»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дет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988840"/>
            <a:ext cx="1304925" cy="1152525"/>
          </a:xfrm>
        </p:spPr>
      </p:pic>
      <p:pic>
        <p:nvPicPr>
          <p:cNvPr id="6" name="Рисунок 5" descr="дв.пеш запрещен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1772816"/>
            <a:ext cx="1428750" cy="1428750"/>
          </a:xfrm>
          <a:prstGeom prst="rect">
            <a:avLst/>
          </a:prstGeom>
        </p:spPr>
      </p:pic>
      <p:pic>
        <p:nvPicPr>
          <p:cNvPr id="7" name="Рисунок 6" descr="вел.дорож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1772816"/>
            <a:ext cx="1905000" cy="1428750"/>
          </a:xfrm>
          <a:prstGeom prst="rect">
            <a:avLst/>
          </a:prstGeom>
        </p:spPr>
      </p:pic>
      <p:pic>
        <p:nvPicPr>
          <p:cNvPr id="8" name="Рисунок 7" descr="пеш.переход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87624" y="4293096"/>
            <a:ext cx="1905000" cy="1428750"/>
          </a:xfrm>
          <a:prstGeom prst="rect">
            <a:avLst/>
          </a:prstGeom>
        </p:spPr>
      </p:pic>
      <p:pic>
        <p:nvPicPr>
          <p:cNvPr id="9" name="Рисунок 8" descr="ост.автобуса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9992" y="4365104"/>
            <a:ext cx="962025" cy="1428750"/>
          </a:xfrm>
          <a:prstGeom prst="rect">
            <a:avLst/>
          </a:prstGeom>
        </p:spPr>
      </p:pic>
      <p:pic>
        <p:nvPicPr>
          <p:cNvPr id="10" name="Рисунок 9" descr="переезд со шл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76256" y="4365104"/>
            <a:ext cx="1466850" cy="1314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6 тур: « Говорят дети..»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772816"/>
            <a:ext cx="5544616" cy="4752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114</TotalTime>
  <Words>423</Words>
  <Application>Microsoft Office PowerPoint</Application>
  <PresentationFormat>Экран (4:3)</PresentationFormat>
  <Paragraphs>75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Литейная</vt:lpstr>
      <vt:lpstr>Дорога ошибок не прощает!</vt:lpstr>
      <vt:lpstr>Разминка               </vt:lpstr>
      <vt:lpstr>1 тур</vt:lpstr>
      <vt:lpstr>1 тур  </vt:lpstr>
      <vt:lpstr>2 тур: «Конкурс капитанов. Перейди улицу»</vt:lpstr>
      <vt:lpstr>3 тур: « Блиц – опрос»</vt:lpstr>
      <vt:lpstr>4 тур: «Собери знак»</vt:lpstr>
      <vt:lpstr>5 тур: «Угадай знак по описанию»</vt:lpstr>
      <vt:lpstr>6 тур: « Говорят дети..»</vt:lpstr>
      <vt:lpstr>7 тур : « Скорая помощь»</vt:lpstr>
      <vt:lpstr>Вопрос №1</vt:lpstr>
      <vt:lpstr>Вопрос №2</vt:lpstr>
      <vt:lpstr>Вопрос №3</vt:lpstr>
      <vt:lpstr>Вопрос №4</vt:lpstr>
      <vt:lpstr>Вопрос №5</vt:lpstr>
      <vt:lpstr>Вопрос №6</vt:lpstr>
      <vt:lpstr>Вопрос №7</vt:lpstr>
      <vt:lpstr>Вопрос №8</vt:lpstr>
      <vt:lpstr>Вопрос №9</vt:lpstr>
      <vt:lpstr>Вопрос №10</vt:lpstr>
      <vt:lpstr>Вопрос №11</vt:lpstr>
      <vt:lpstr>Вопрос №12</vt:lpstr>
      <vt:lpstr>Подведение итогов.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Дорога ошибок не прощает!</dc:title>
  <dc:creator>КомпьюМаркет</dc:creator>
  <cp:lastModifiedBy>КомпьюМаркет</cp:lastModifiedBy>
  <cp:revision>10</cp:revision>
  <dcterms:created xsi:type="dcterms:W3CDTF">2012-11-12T05:33:13Z</dcterms:created>
  <dcterms:modified xsi:type="dcterms:W3CDTF">2012-12-01T05:02:19Z</dcterms:modified>
</cp:coreProperties>
</file>