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3" r:id="rId7"/>
    <p:sldId id="265" r:id="rId8"/>
    <p:sldId id="267" r:id="rId9"/>
    <p:sldId id="272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EAAD7-ED73-46A3-A341-88C92B18F546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440E4-25C2-4E70-BE7F-2E870B729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3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447F-1C30-40AA-ADC7-1DBFB49CEE34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F15-1375-41C8-872E-3C57390D1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447F-1C30-40AA-ADC7-1DBFB49CEE34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F15-1375-41C8-872E-3C57390D1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447F-1C30-40AA-ADC7-1DBFB49CEE34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F15-1375-41C8-872E-3C57390D1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447F-1C30-40AA-ADC7-1DBFB49CEE34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F15-1375-41C8-872E-3C57390D1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447F-1C30-40AA-ADC7-1DBFB49CEE34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F15-1375-41C8-872E-3C57390D1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447F-1C30-40AA-ADC7-1DBFB49CEE34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F15-1375-41C8-872E-3C57390D1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447F-1C30-40AA-ADC7-1DBFB49CEE34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F15-1375-41C8-872E-3C57390D1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447F-1C30-40AA-ADC7-1DBFB49CEE34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F15-1375-41C8-872E-3C57390D1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447F-1C30-40AA-ADC7-1DBFB49CEE34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F15-1375-41C8-872E-3C57390D1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447F-1C30-40AA-ADC7-1DBFB49CEE34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F15-1375-41C8-872E-3C57390D1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447F-1C30-40AA-ADC7-1DBFB49CEE34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3F15-1375-41C8-872E-3C57390D15ED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361447F-1C30-40AA-ADC7-1DBFB49CEE34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FAAF3F15-1375-41C8-872E-3C57390D15ED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Культура пить чай.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Презентация к внеклассному мероприятию </a:t>
            </a:r>
          </a:p>
          <a:p>
            <a:r>
              <a:rPr lang="ru-RU" dirty="0" smtClean="0"/>
              <a:t>Учитель Титова НЮ</a:t>
            </a:r>
          </a:p>
          <a:p>
            <a:r>
              <a:rPr lang="ru-RU" smtClean="0"/>
              <a:t>2012-13 </a:t>
            </a:r>
            <a:r>
              <a:rPr lang="ru-RU" dirty="0" smtClean="0"/>
              <a:t>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5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Головоломка: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772816"/>
            <a:ext cx="7125112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Как развесить 20 фунтов чая в 10 коробок по 2 фунта в каждой за девять развесов имея только гири на 5 и на 9 фунтов? Используются обычные весы с двумя чашами - как у статуи Правосудия :)</a:t>
            </a:r>
          </a:p>
          <a:p>
            <a:r>
              <a:rPr lang="ru-RU" b="1" dirty="0"/>
              <a:t>Ответ: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На одну чашу весов положить гирю в 5 фунтов, на другую гирю в 9 фунтов. Затем уравновесить весы, насыпав 4 фунта чая в чашу с гирей на 5 фунтов.</a:t>
            </a:r>
          </a:p>
          <a:p>
            <a:r>
              <a:rPr lang="ru-RU" dirty="0"/>
              <a:t>Убрать гири с чаш весов, оставить 4 фунта в одной чаше и уравновесить весы, насыпав во вторую еще 4 фунта.</a:t>
            </a:r>
          </a:p>
          <a:p>
            <a:r>
              <a:rPr lang="ru-RU" dirty="0"/>
              <a:t>Еще раз отвесить 4 фунта.</a:t>
            </a:r>
          </a:p>
          <a:p>
            <a:r>
              <a:rPr lang="ru-RU" dirty="0"/>
              <a:t>И еще раз 4 фунта. Таким образом, после четырех взвешиваний в остатке будет тоже 4 фунта.</a:t>
            </a:r>
          </a:p>
          <a:p>
            <a:r>
              <a:rPr lang="ru-RU" dirty="0"/>
              <a:t>Разделить 4 фунта пополам, уравновешивая чаши весов.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0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от Шерлока Холмса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505063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Задача:</a:t>
            </a:r>
            <a:endParaRPr lang="ru-RU" dirty="0"/>
          </a:p>
          <a:p>
            <a:r>
              <a:rPr lang="ru-RU" dirty="0"/>
              <a:t>Однажды мистер Шерлок Холмс и доктор Ватсон после очередного дела пили чай. Холмс несколько минут, не мигая, глядел на стакан, как бы пытаясь разглядеть нечто, недоступное глазу простого смертного, и вдруг произнес: </a:t>
            </a:r>
            <a:br>
              <a:rPr lang="ru-RU" dirty="0"/>
            </a:br>
            <a:r>
              <a:rPr lang="ru-RU" dirty="0"/>
              <a:t>- Держу пари, Ватсон, Вы ни за что не догадаетесь, сколько сахару можно насыпать в стакан чая, полный до краёв. При этом, заметьте, нельзя пролить из стакана ни капли. А как вы думаете - сколько? Попробуйте проверить ваше предположение. Что вы наблюдали? Что происходит с плотностью чая в стакане? Увеличивается она, уменьшается или остаётся неизменной? Доктор Ватсон попросил Холмса объяснить нелогичное поведение чая. Мистер Холмс оказался в затруднении, но всё-таки нашел объяснение. Что бы вы ответили доктору Ватсону</a:t>
            </a:r>
            <a:r>
              <a:rPr lang="ru-RU" dirty="0" smtClean="0"/>
              <a:t>?</a:t>
            </a:r>
          </a:p>
          <a:p>
            <a:r>
              <a:rPr lang="ru-RU" b="1" dirty="0"/>
              <a:t>Ответ:</a:t>
            </a:r>
            <a:endParaRPr lang="ru-RU" dirty="0"/>
          </a:p>
          <a:p>
            <a:r>
              <a:rPr lang="ru-RU" dirty="0"/>
              <a:t>Сахар растворяется и добавляется масса, а объём прибавляется в небольших количествах, которые не приводит к выливанию чая. Добавлять сахар можно до тех пор, пока он не перестанет растворяться. Плотность увеличивается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1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про чай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340768"/>
            <a:ext cx="7125112" cy="561662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Задачка</a:t>
            </a:r>
            <a:endParaRPr lang="ru-RU" dirty="0"/>
          </a:p>
          <a:p>
            <a:r>
              <a:rPr lang="ru-RU" dirty="0"/>
              <a:t>Когда профессор стал накладывать ложечкой сахарный песок в кофе, миссис М. сказала:</a:t>
            </a:r>
            <a:br>
              <a:rPr lang="ru-RU" dirty="0"/>
            </a:br>
            <a:r>
              <a:rPr lang="ru-RU" dirty="0"/>
              <a:t>- Ложка мокрая, поэтому не весь сахар ссыпается с неё в чашку.</a:t>
            </a:r>
            <a:br>
              <a:rPr lang="ru-RU" dirty="0"/>
            </a:br>
            <a:r>
              <a:rPr lang="ru-RU" dirty="0"/>
              <a:t>- Я знаю,- сказал профессор, - но я ещё и болтаю ложкой, когда кладу сахар в последний раз.</a:t>
            </a:r>
            <a:br>
              <a:rPr lang="ru-RU" dirty="0"/>
            </a:br>
            <a:r>
              <a:rPr lang="ru-RU" dirty="0"/>
              <a:t>- Тогда Вы кладёте больше сахару, чем хотели, ведь сахар прилипает к обратной стороне ложки. Разумеется, я полагаю, что Вы не хотели положить чуть больше одной ложки сахару.</a:t>
            </a:r>
            <a:br>
              <a:rPr lang="ru-RU" dirty="0"/>
            </a:br>
            <a:r>
              <a:rPr lang="ru-RU" dirty="0"/>
              <a:t>- Да, я хочу положить сахару ровно столько ложек, сколько я кладу, и это мне удаётся сделать.</a:t>
            </a:r>
            <a:br>
              <a:rPr lang="ru-RU" dirty="0"/>
            </a:br>
            <a:r>
              <a:rPr lang="ru-RU" b="1" dirty="0"/>
              <a:t>Вопрос: </a:t>
            </a:r>
            <a:r>
              <a:rPr lang="ru-RU" dirty="0"/>
              <a:t>Сколько ложек сахару кладёт профессор?</a:t>
            </a:r>
          </a:p>
          <a:p>
            <a:r>
              <a:rPr lang="ru-RU" b="1" dirty="0"/>
              <a:t>Ответ:</a:t>
            </a:r>
            <a:endParaRPr lang="ru-RU" dirty="0"/>
          </a:p>
          <a:p>
            <a:r>
              <a:rPr lang="ru-RU" dirty="0"/>
              <a:t>Профессор кладёт 2 ложки сахару.</a:t>
            </a:r>
            <a:br>
              <a:rPr lang="ru-RU" dirty="0"/>
            </a:br>
            <a:r>
              <a:rPr lang="ru-RU" dirty="0"/>
              <a:t>Обозначим через Х объём сахара прилипающий к одной из сторон ложки и предположим, что Х для каждой стороны одинаков (в противном случае задача неразрешима). И пусть объём сухой ложки равен 1, тогда в случае одной ложки объём сахара в кружке равен 1+Х, двух - (1-Х)+(1+Х)=2 (РОВНО ДВЕ ЛОЖКИ), трёх - (1-Х)+(1-Х)+(1+Х)=3-Х, четырёх - 4-2Х и в общем случае n ложек - n-(n-2)Х, а вследствие непредсказуемости Х нельзя определить когда множитель (n-2)Х будет целым числом. Правильный ответ - ДВЕ ложки.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15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6436"/>
            <a:ext cx="7125112" cy="158417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85900"/>
            <a:ext cx="5598368" cy="419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чаепития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Чай имеет длинную историю и является самым распространенным напитком. Чайный лист производят в 40 странах, в 150 странах пьют чай. И в каждой стране сложилась своя культура потребления чая.</a:t>
            </a:r>
          </a:p>
        </p:txBody>
      </p:sp>
    </p:spTree>
    <p:extLst>
      <p:ext uri="{BB962C8B-B14F-4D97-AF65-F5344CB8AC3E}">
        <p14:creationId xmlns:p14="http://schemas.microsoft.com/office/powerpoint/2010/main" val="21901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r>
              <a:rPr lang="ru-RU" dirty="0" smtClean="0"/>
              <a:t>Чайная церемония в КИТАЕ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-315416"/>
            <a:ext cx="7125112" cy="4051437"/>
          </a:xfrm>
        </p:spPr>
        <p:txBody>
          <a:bodyPr/>
          <a:lstStyle/>
          <a:p>
            <a:r>
              <a:rPr lang="ru-RU" dirty="0"/>
              <a:t> В Китае распространено ритуальное чаепитие. Самый распространенный в настоящее время в Китае и на Тайване – классический способ традиционного чаепития – </a:t>
            </a:r>
            <a:r>
              <a:rPr lang="ru-RU" dirty="0" err="1"/>
              <a:t>пинча</a:t>
            </a:r>
            <a:r>
              <a:rPr lang="ru-RU" dirty="0"/>
              <a:t>, для которого нужно минимум атрибутики (чайник, </a:t>
            </a:r>
            <a:r>
              <a:rPr lang="ru-RU" dirty="0" err="1"/>
              <a:t>чахай</a:t>
            </a:r>
            <a:r>
              <a:rPr lang="ru-RU" dirty="0"/>
              <a:t> и чашки).</a:t>
            </a:r>
          </a:p>
        </p:txBody>
      </p:sp>
    </p:spTree>
    <p:extLst>
      <p:ext uri="{BB962C8B-B14F-4D97-AF65-F5344CB8AC3E}">
        <p14:creationId xmlns:p14="http://schemas.microsoft.com/office/powerpoint/2010/main" val="34796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72449"/>
            <a:ext cx="6217623" cy="364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10" y="1556792"/>
            <a:ext cx="6293585" cy="418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22" y="1052356"/>
            <a:ext cx="6520160" cy="489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06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202" y="264244"/>
            <a:ext cx="7125113" cy="924475"/>
          </a:xfrm>
        </p:spPr>
        <p:txBody>
          <a:bodyPr/>
          <a:lstStyle/>
          <a:p>
            <a:r>
              <a:rPr lang="ru-RU" dirty="0" smtClean="0"/>
              <a:t>Японская чайная церемония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134558" cy="505063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В Японии - не каждое чаепитие церемония. Ритуал приготовления напитка из порошкового чая пришел в Японию из Китая, но на исторической родине не прижился, а с купеческими караванами попал в Японию, тогда и было положено начало японской чайной церемонии, дошедшей до наших дней. Ритуальный плоский зеленый чай растирают в тончайшую пудру, специальной деревянной ложечкой насыпают ее в керамическую чашку, заливают горячей водой и взбивают бамбуковой метелочкой в густую пенистую массу. Ведущий церемонии передает чашку почетному гостю и тот, сделав 3 глотка, передает чашку по кругу. На вкус чай очень терпок, так как концентрация чая 100-200 </a:t>
            </a:r>
            <a:r>
              <a:rPr lang="ru-RU" dirty="0" err="1"/>
              <a:t>гг</a:t>
            </a:r>
            <a:r>
              <a:rPr lang="ru-RU" dirty="0"/>
              <a:t> заварки на 500 г воды. Смысл японской чайной церемонии - помочь людям отрешиться от суеты, достичь внутреннего равновесия, ощутить гармонию с внешним миром. Чайная церемония проходит непременно в отдельно стоящем в саду чайном домике, размером 8 м². Дверь очень низкая, чтобы гордый человек склонился в поклоне, и узкая, чтобы самураю неудобно было внести с собой меч, и он оставил бы его у дверей.</a:t>
            </a:r>
          </a:p>
        </p:txBody>
      </p:sp>
    </p:spTree>
    <p:extLst>
      <p:ext uri="{BB962C8B-B14F-4D97-AF65-F5344CB8AC3E}">
        <p14:creationId xmlns:p14="http://schemas.microsoft.com/office/powerpoint/2010/main" val="23252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Западные традиции чаепития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 Западе характерна связь со временем суток, особенно в Англии. Знаменитые «</a:t>
            </a:r>
            <a:r>
              <a:rPr lang="ru-RU" dirty="0" err="1"/>
              <a:t>five-o’clock</a:t>
            </a:r>
            <a:r>
              <a:rPr lang="ru-RU" dirty="0"/>
              <a:t>» стали таким же штампом в представлениях о Британии, как туманы и Мери </a:t>
            </a:r>
            <a:r>
              <a:rPr lang="ru-RU" dirty="0" err="1"/>
              <a:t>Поппинс</a:t>
            </a:r>
            <a:r>
              <a:rPr lang="ru-RU" dirty="0"/>
              <a:t>. Англичане стараются разграничить утренний чай, чай за </a:t>
            </a:r>
            <a:r>
              <a:rPr lang="ru-RU" dirty="0" err="1"/>
              <a:t>ланчем</a:t>
            </a:r>
            <a:r>
              <a:rPr lang="ru-RU" dirty="0"/>
              <a:t>, полдничный чай и вечерний чай. Так повелось со времен королевы Виктории. Она лично написала основы современного чайного этикета. Каждому случаю – свой чай. В утренних чаях ценится крепость, терпкость, в вечерних – вкус и аромат, но за основу берутся чаи Индии и Цейлона. Самые дорогие сорта оставляют на вечер, молоком не разбавляют. У англичан есть понятие «высокий чай» и «низкий чай». «Высокий чай» пьют стоя в дешевых заведениях, «низкий чай» - в спокойной комфортной обстановке. В Англии пьют чай с молоком, не переставая спорить по сей день, что наливать вначале молоко в чай или чай в молоко. Варварством считается сыпать в чай сахар - называют это в Англии «русским способом».</a:t>
            </a:r>
          </a:p>
        </p:txBody>
      </p:sp>
    </p:spTree>
    <p:extLst>
      <p:ext uri="{BB962C8B-B14F-4D97-AF65-F5344CB8AC3E}">
        <p14:creationId xmlns:p14="http://schemas.microsoft.com/office/powerpoint/2010/main" val="32110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r>
              <a:rPr lang="ru-RU" dirty="0" smtClean="0"/>
              <a:t>Чаепитие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" y="980728"/>
            <a:ext cx="8928992" cy="5445224"/>
          </a:xfrm>
        </p:spPr>
        <p:txBody>
          <a:bodyPr>
            <a:normAutofit/>
          </a:bodyPr>
          <a:lstStyle/>
          <a:p>
            <a:r>
              <a:rPr lang="ru-RU" dirty="0"/>
              <a:t> В России чай не пьют, только когда спят. Чаевничать не возбраняется в любое время суток, по поводу и без повода. Незаменимой вещью при таком потреблении был самовар. Первые самовары были изготовлены на Урале в 1740 г., а в 20-х годах XIX века самоварной столицей России стала Тула. Самовары выпускались на несколько ведер и на несколько стаканов. У самовара было несколько достоинств: не надо было топить печь, чтобы вскипятить воду, удобно согревать заварочный чайник, устанавливая его сверху, чтобы заварка хорошо распаривалась. Но времена меняются, и эта традиция чаепития в России утрачена. Но исследования чайного рынка России показывают, что сейчас предпочтение отдается качественному чаю. Растет экспорт в Россию хороших, элитных сортов чая. К сожалению, России принадлежит чайное изобретение – чифирь. Для приготовления этого напитка необходимо большое количество сухой заварки на небольшой объем воды, который долго кипятится, при этом полезные компоненты полностью улетучиваются, а готовый напиток оказывает разрушительное воздействие на центральную нервную систему.</a:t>
            </a:r>
          </a:p>
        </p:txBody>
      </p:sp>
    </p:spTree>
    <p:extLst>
      <p:ext uri="{BB962C8B-B14F-4D97-AF65-F5344CB8AC3E}">
        <p14:creationId xmlns:p14="http://schemas.microsoft.com/office/powerpoint/2010/main" val="36716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Частушки о чае: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Глянь, какой стоит пирог,</a:t>
            </a:r>
            <a:br>
              <a:rPr lang="ru-RU" dirty="0"/>
            </a:br>
            <a:r>
              <a:rPr lang="ru-RU" dirty="0"/>
              <a:t>Пышки да ватрушки.</a:t>
            </a:r>
            <a:br>
              <a:rPr lang="ru-RU" dirty="0"/>
            </a:br>
            <a:r>
              <a:rPr lang="ru-RU" dirty="0"/>
              <a:t>Так споем же под чаек</a:t>
            </a:r>
            <a:br>
              <a:rPr lang="ru-RU" dirty="0"/>
            </a:br>
            <a:r>
              <a:rPr lang="ru-RU" dirty="0"/>
              <a:t>Чайные частушки!</a:t>
            </a:r>
            <a:br>
              <a:rPr lang="ru-RU" dirty="0"/>
            </a:br>
            <a:r>
              <a:rPr lang="ru-RU" dirty="0"/>
              <a:t>В пляске не жалей туфлей,</a:t>
            </a:r>
            <a:br>
              <a:rPr lang="ru-RU" dirty="0"/>
            </a:br>
            <a:r>
              <a:rPr lang="ru-RU" dirty="0"/>
              <a:t>За столом заварки!</a:t>
            </a:r>
            <a:br>
              <a:rPr lang="ru-RU" dirty="0"/>
            </a:br>
            <a:r>
              <a:rPr lang="ru-RU" dirty="0"/>
              <a:t>Запевай-ка веселей,</a:t>
            </a:r>
            <a:br>
              <a:rPr lang="ru-RU" dirty="0"/>
            </a:br>
            <a:r>
              <a:rPr lang="ru-RU" dirty="0"/>
              <a:t>То - то станет жарко.</a:t>
            </a:r>
            <a:br>
              <a:rPr lang="ru-RU" dirty="0"/>
            </a:br>
            <a:r>
              <a:rPr lang="ru-RU" dirty="0"/>
              <a:t>Самовар шипит, блестит,</a:t>
            </a:r>
            <a:br>
              <a:rPr lang="ru-RU" dirty="0"/>
            </a:br>
            <a:r>
              <a:rPr lang="ru-RU" dirty="0"/>
              <a:t>Все в нем так и пенится!</a:t>
            </a:r>
            <a:br>
              <a:rPr lang="ru-RU" dirty="0"/>
            </a:br>
            <a:r>
              <a:rPr lang="ru-RU" dirty="0"/>
              <a:t>Погляди-ка на себя,</a:t>
            </a:r>
            <a:br>
              <a:rPr lang="ru-RU" dirty="0"/>
            </a:br>
            <a:r>
              <a:rPr lang="ru-RU" dirty="0"/>
              <a:t>Вот так </a:t>
            </a:r>
            <a:r>
              <a:rPr lang="ru-RU" dirty="0" err="1"/>
              <a:t>отраженьице</a:t>
            </a:r>
            <a:r>
              <a:rPr lang="ru-RU" dirty="0"/>
              <a:t>!</a:t>
            </a:r>
            <a:br>
              <a:rPr lang="ru-RU" dirty="0"/>
            </a:br>
            <a:r>
              <a:rPr lang="ru-RU" dirty="0"/>
              <a:t>Подавай, подруга чаю,</a:t>
            </a:r>
            <a:br>
              <a:rPr lang="ru-RU" dirty="0"/>
            </a:br>
            <a:r>
              <a:rPr lang="ru-RU" dirty="0"/>
              <a:t>Ведь тебе не жалко чай,</a:t>
            </a:r>
            <a:br>
              <a:rPr lang="ru-RU" dirty="0"/>
            </a:br>
            <a:r>
              <a:rPr lang="ru-RU" dirty="0"/>
              <a:t>В нем души своей не чаю,</a:t>
            </a:r>
            <a:br>
              <a:rPr lang="ru-RU" dirty="0"/>
            </a:br>
            <a:r>
              <a:rPr lang="ru-RU" dirty="0"/>
              <a:t>Наливай покруче чай!</a:t>
            </a:r>
          </a:p>
        </p:txBody>
      </p:sp>
    </p:spTree>
    <p:extLst>
      <p:ext uri="{BB962C8B-B14F-4D97-AF65-F5344CB8AC3E}">
        <p14:creationId xmlns:p14="http://schemas.microsoft.com/office/powerpoint/2010/main" val="18794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Стихи: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98338"/>
            <a:ext cx="4536504" cy="405143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</a:t>
            </a:r>
            <a:r>
              <a:rPr lang="ru-RU" dirty="0"/>
              <a:t>меркалось, на столе блистая</a:t>
            </a:r>
            <a:br>
              <a:rPr lang="ru-RU" dirty="0"/>
            </a:br>
            <a:r>
              <a:rPr lang="ru-RU" dirty="0"/>
              <a:t>Шипел вечерний самовар,</a:t>
            </a:r>
            <a:br>
              <a:rPr lang="ru-RU" dirty="0"/>
            </a:br>
            <a:r>
              <a:rPr lang="ru-RU" dirty="0"/>
              <a:t>Китайский чайник нагревая,</a:t>
            </a:r>
            <a:br>
              <a:rPr lang="ru-RU" dirty="0"/>
            </a:br>
            <a:r>
              <a:rPr lang="ru-RU" dirty="0"/>
              <a:t>Под ним клубился лёгкий пар.</a:t>
            </a:r>
            <a:br>
              <a:rPr lang="ru-RU" dirty="0"/>
            </a:br>
            <a:r>
              <a:rPr lang="ru-RU" dirty="0"/>
              <a:t>Разлитый Ольгиной рукою,</a:t>
            </a:r>
            <a:br>
              <a:rPr lang="ru-RU" dirty="0"/>
            </a:br>
            <a:r>
              <a:rPr lang="ru-RU" dirty="0"/>
              <a:t>По чашкам тёмною </a:t>
            </a:r>
            <a:r>
              <a:rPr lang="ru-RU" dirty="0" err="1"/>
              <a:t>струёю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Уже душистый чай бежал,</a:t>
            </a:r>
            <a:br>
              <a:rPr lang="ru-RU" dirty="0"/>
            </a:br>
            <a:r>
              <a:rPr lang="ru-RU" dirty="0"/>
              <a:t>И сливки мальчик подавал…</a:t>
            </a:r>
            <a:br>
              <a:rPr lang="ru-RU" dirty="0"/>
            </a:br>
            <a:r>
              <a:rPr lang="ru-RU" b="1" dirty="0"/>
              <a:t>Пушкин А.С., русский поэт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2492896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Глухая тоска без причины</a:t>
            </a:r>
            <a:br>
              <a:rPr lang="ru-RU" dirty="0"/>
            </a:br>
            <a:r>
              <a:rPr lang="ru-RU" dirty="0"/>
              <a:t>И дум неотвязный угар.</a:t>
            </a:r>
            <a:br>
              <a:rPr lang="ru-RU" dirty="0"/>
            </a:br>
            <a:r>
              <a:rPr lang="ru-RU" dirty="0"/>
              <a:t>Давай-ка наколем лучины –</a:t>
            </a:r>
            <a:br>
              <a:rPr lang="ru-RU" dirty="0"/>
            </a:br>
            <a:r>
              <a:rPr lang="ru-RU" dirty="0"/>
              <a:t>Раздуем себе самовар!</a:t>
            </a:r>
            <a:br>
              <a:rPr lang="ru-RU" dirty="0"/>
            </a:br>
            <a:r>
              <a:rPr lang="ru-RU" dirty="0"/>
              <a:t>За верность старинному чину,</a:t>
            </a:r>
            <a:br>
              <a:rPr lang="ru-RU" dirty="0"/>
            </a:br>
            <a:r>
              <a:rPr lang="ru-RU" dirty="0"/>
              <a:t>За то, чтобы жить не спеша!</a:t>
            </a:r>
            <a:br>
              <a:rPr lang="ru-RU" dirty="0"/>
            </a:br>
            <a:r>
              <a:rPr lang="ru-RU" dirty="0"/>
              <a:t>Авось, и распарит кручину</a:t>
            </a:r>
            <a:br>
              <a:rPr lang="ru-RU" dirty="0"/>
            </a:br>
            <a:r>
              <a:rPr lang="ru-RU" dirty="0"/>
              <a:t>Хлебнувшая чаю душа!</a:t>
            </a:r>
            <a:br>
              <a:rPr lang="ru-RU" dirty="0"/>
            </a:br>
            <a:r>
              <a:rPr lang="ru-RU" b="1" dirty="0" err="1"/>
              <a:t>А.Блок</a:t>
            </a:r>
            <a:r>
              <a:rPr lang="ru-RU" b="1" dirty="0"/>
              <a:t>, русский поэт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3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122</TotalTime>
  <Words>336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Autumn</vt:lpstr>
      <vt:lpstr>Культура пить чай.</vt:lpstr>
      <vt:lpstr>Культура чаепития</vt:lpstr>
      <vt:lpstr>Чайная церемония в КИТАЕ</vt:lpstr>
      <vt:lpstr>Презентация PowerPoint</vt:lpstr>
      <vt:lpstr>Японская чайная церемония</vt:lpstr>
      <vt:lpstr>Западные традиции чаепития</vt:lpstr>
      <vt:lpstr>Чаепитие в России</vt:lpstr>
      <vt:lpstr>Частушки о чае:</vt:lpstr>
      <vt:lpstr>Стихи:</vt:lpstr>
      <vt:lpstr>Головоломка:</vt:lpstr>
      <vt:lpstr>Задача от Шерлока Холмса</vt:lpstr>
      <vt:lpstr>Задача про чай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пить чай.</dc:title>
  <dc:creator>Наталья</dc:creator>
  <cp:lastModifiedBy>Наталья</cp:lastModifiedBy>
  <cp:revision>19</cp:revision>
  <cp:lastPrinted>2012-11-28T09:28:08Z</cp:lastPrinted>
  <dcterms:created xsi:type="dcterms:W3CDTF">2012-11-22T15:45:48Z</dcterms:created>
  <dcterms:modified xsi:type="dcterms:W3CDTF">2012-12-23T18:56:11Z</dcterms:modified>
</cp:coreProperties>
</file>