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2" r:id="rId2"/>
    <p:sldId id="265" r:id="rId3"/>
    <p:sldId id="266" r:id="rId4"/>
    <p:sldId id="258" r:id="rId5"/>
    <p:sldId id="259" r:id="rId6"/>
    <p:sldId id="260" r:id="rId7"/>
    <p:sldId id="261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07" autoAdjust="0"/>
  </p:normalViewPr>
  <p:slideViewPr>
    <p:cSldViewPr>
      <p:cViewPr varScale="1">
        <p:scale>
          <a:sx n="106" d="100"/>
          <a:sy n="106" d="100"/>
        </p:scale>
        <p:origin x="-1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192B3-F6FB-4EE0-8952-1FC7540381A7}" type="datetimeFigureOut">
              <a:rPr lang="ru-RU" smtClean="0"/>
              <a:t>07.04.2011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825FF-4EFF-4D3E-9AF9-DD1AA818951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825FF-4EFF-4D3E-9AF9-DD1AA818951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C0EE25-E73B-4343-9DF2-B1DB07F80DA0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45D2F18-4038-478A-A778-C8EEE1436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ПОЛЕТ В КОСМОС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Математическая игра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К ЗВЕЗДАМ</a:t>
            </a:r>
            <a:endParaRPr lang="ru-RU" dirty="0"/>
          </a:p>
        </p:txBody>
      </p:sp>
      <p:pic>
        <p:nvPicPr>
          <p:cNvPr id="8" name="Содержимое 7" descr="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7786742" cy="5143536"/>
          </a:xfrm>
        </p:spPr>
      </p:pic>
      <p:sp>
        <p:nvSpPr>
          <p:cNvPr id="10" name="TextBox 9"/>
          <p:cNvSpPr txBox="1"/>
          <p:nvPr/>
        </p:nvSpPr>
        <p:spPr>
          <a:xfrm>
            <a:off x="1857356" y="4071942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х:300=450:4,5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К ЗВЕЗДАМ</a:t>
            </a:r>
            <a:endParaRPr lang="ru-RU" dirty="0"/>
          </a:p>
        </p:txBody>
      </p:sp>
      <p:pic>
        <p:nvPicPr>
          <p:cNvPr id="4" name="Содержимое 3" descr="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1874" y="1285860"/>
            <a:ext cx="7890653" cy="5334526"/>
          </a:xfrm>
        </p:spPr>
      </p:pic>
      <p:sp>
        <p:nvSpPr>
          <p:cNvPr id="6" name="TextBox 5"/>
          <p:cNvSpPr txBox="1"/>
          <p:nvPr/>
        </p:nvSpPr>
        <p:spPr>
          <a:xfrm>
            <a:off x="4643438" y="4786322"/>
            <a:ext cx="38822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Ответ</a:t>
            </a:r>
            <a:r>
              <a:rPr lang="en-US" sz="4000" dirty="0" smtClean="0">
                <a:solidFill>
                  <a:srgbClr val="FFFF00"/>
                </a:solidFill>
              </a:rPr>
              <a:t>:</a:t>
            </a:r>
            <a:r>
              <a:rPr lang="ru-RU" sz="4000" dirty="0" smtClean="0">
                <a:solidFill>
                  <a:srgbClr val="FFFF00"/>
                </a:solidFill>
              </a:rPr>
              <a:t>30000км/ч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САМОЕ «ГИБЛОЕ» МЕСТО В КОСМОСЕ</a:t>
            </a:r>
            <a:endParaRPr lang="ru-RU" sz="3600" dirty="0"/>
          </a:p>
        </p:txBody>
      </p:sp>
      <p:pic>
        <p:nvPicPr>
          <p:cNvPr id="4" name="Содержимое 3" descr="1272035586_beautiful_photogrpaphs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922" y="1428736"/>
            <a:ext cx="8651234" cy="4823437"/>
          </a:xfrm>
        </p:spPr>
      </p:pic>
      <p:sp>
        <p:nvSpPr>
          <p:cNvPr id="5" name="TextBox 4"/>
          <p:cNvSpPr txBox="1"/>
          <p:nvPr/>
        </p:nvSpPr>
        <p:spPr>
          <a:xfrm>
            <a:off x="1571604" y="2285992"/>
            <a:ext cx="3948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1;1;2;3;5;8;13;21…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САМОЕ «ГИБЛОЕ» МЕСТО В КОСМОСЕ</a:t>
            </a:r>
            <a:endParaRPr lang="ru-RU" sz="3600" dirty="0"/>
          </a:p>
        </p:txBody>
      </p:sp>
      <p:pic>
        <p:nvPicPr>
          <p:cNvPr id="4" name="Содержимое 3" descr="1272035586_beautiful_photogrpaphs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55890"/>
            <a:ext cx="8186766" cy="4596284"/>
          </a:xfrm>
        </p:spPr>
      </p:pic>
      <p:sp>
        <p:nvSpPr>
          <p:cNvPr id="5" name="TextBox 4"/>
          <p:cNvSpPr txBox="1"/>
          <p:nvPr/>
        </p:nvSpPr>
        <p:spPr>
          <a:xfrm>
            <a:off x="1785918" y="2714620"/>
            <a:ext cx="266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34;55;89;….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ОТКРОЙ СВОЮ ЗВЕЗДУ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7"/>
            <a:ext cx="8501122" cy="5429264"/>
          </a:xfrm>
        </p:spPr>
      </p:pic>
      <p:sp>
        <p:nvSpPr>
          <p:cNvPr id="5" name="TextBox 4"/>
          <p:cNvSpPr txBox="1"/>
          <p:nvPr/>
        </p:nvSpPr>
        <p:spPr>
          <a:xfrm>
            <a:off x="1500166" y="2928934"/>
            <a:ext cx="185738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1*3*7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4000" u="sng" dirty="0">
                <a:solidFill>
                  <a:srgbClr val="FF0000"/>
                </a:solidFill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  756*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4*85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ОТКРОЙ СВОЮ ЗВЕЗДУ</a:t>
            </a:r>
            <a:endParaRPr lang="ru-RU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7145"/>
            <a:ext cx="8429684" cy="4929205"/>
          </a:xfrm>
        </p:spPr>
      </p:pic>
      <p:sp>
        <p:nvSpPr>
          <p:cNvPr id="5" name="TextBox 4"/>
          <p:cNvSpPr txBox="1"/>
          <p:nvPr/>
        </p:nvSpPr>
        <p:spPr>
          <a:xfrm>
            <a:off x="3786182" y="2143116"/>
            <a:ext cx="1376724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12347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u="sng" dirty="0" smtClean="0">
                <a:solidFill>
                  <a:srgbClr val="FF0000"/>
                </a:solidFill>
              </a:rPr>
              <a:t>7562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 4785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НА ЗЕМЛЮ</a:t>
            </a:r>
            <a:endParaRPr lang="ru-RU" dirty="0"/>
          </a:p>
        </p:txBody>
      </p:sp>
      <p:pic>
        <p:nvPicPr>
          <p:cNvPr id="4" name="Содержимое 3" descr="X-3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03551"/>
            <a:ext cx="8597724" cy="5154449"/>
          </a:xfrm>
        </p:spPr>
      </p:pic>
      <p:sp>
        <p:nvSpPr>
          <p:cNvPr id="5" name="TextBox 4"/>
          <p:cNvSpPr txBox="1"/>
          <p:nvPr/>
        </p:nvSpPr>
        <p:spPr>
          <a:xfrm>
            <a:off x="785786" y="2071678"/>
            <a:ext cx="1191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1.</a:t>
            </a:r>
            <a:r>
              <a:rPr lang="ru-RU" sz="4400" dirty="0" smtClean="0">
                <a:solidFill>
                  <a:srgbClr val="FF0000"/>
                </a:solidFill>
              </a:rPr>
              <a:t>0</a:t>
            </a:r>
            <a:r>
              <a:rPr lang="ru-RU" sz="4000" dirty="0" smtClean="0">
                <a:solidFill>
                  <a:srgbClr val="FF0000"/>
                </a:solidFill>
              </a:rPr>
              <a:t> ч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786058"/>
            <a:ext cx="1721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2.2мин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3571876"/>
            <a:ext cx="122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3.0;9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6" name="Содержимое 5" descr="saturn_1024x76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572560" cy="564357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b="1" dirty="0"/>
          </a:p>
        </p:txBody>
      </p:sp>
      <p:pic>
        <p:nvPicPr>
          <p:cNvPr id="4" name="Содержимое 3" descr="saturn_1024x76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4350"/>
            <a:ext cx="8643998" cy="5073650"/>
          </a:xfrm>
        </p:spPr>
      </p:pic>
      <p:sp>
        <p:nvSpPr>
          <p:cNvPr id="5" name="TextBox 4"/>
          <p:cNvSpPr txBox="1"/>
          <p:nvPr/>
        </p:nvSpPr>
        <p:spPr>
          <a:xfrm>
            <a:off x="2857488" y="3929066"/>
            <a:ext cx="6161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ПРЕДПОЛЕТНАЯ ПОДГОТОВКА</a:t>
            </a:r>
            <a:endParaRPr lang="ru-RU" dirty="0"/>
          </a:p>
        </p:txBody>
      </p:sp>
      <p:pic>
        <p:nvPicPr>
          <p:cNvPr id="6" name="Содержимое 5" descr="in-space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429552" cy="485617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5922264_motivator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8143932" cy="6070622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siolkovsk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89088" y="0"/>
            <a:ext cx="5965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947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33500" y="0"/>
            <a:ext cx="647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ks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88988"/>
            <a:ext cx="9144000" cy="52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ПОЛЕТ НАЧИНАЕТСЯ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0.687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14.24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п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я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45434-384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286124"/>
            <a:ext cx="8286776" cy="307181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НА ЗЕМЛЮ</a:t>
            </a:r>
            <a:endParaRPr lang="ru-RU" dirty="0"/>
          </a:p>
        </p:txBody>
      </p:sp>
      <p:pic>
        <p:nvPicPr>
          <p:cNvPr id="4" name="Содержимое 3" descr="0000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715304" cy="5143536"/>
          </a:xfrm>
        </p:spPr>
      </p:pic>
      <p:sp>
        <p:nvSpPr>
          <p:cNvPr id="5" name="TextBox 4"/>
          <p:cNvSpPr txBox="1"/>
          <p:nvPr/>
        </p:nvSpPr>
        <p:spPr>
          <a:xfrm>
            <a:off x="1142976" y="5214950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ПОЛЕТ  ПРОХОДИТ НОРМАЛЬНО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</TotalTime>
  <Words>95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ПОЛЕТ В КОСМОС</vt:lpstr>
      <vt:lpstr>ПРЕДПОЛЕТНАЯ ПОДГОТОВКА</vt:lpstr>
      <vt:lpstr>Слайд 3</vt:lpstr>
      <vt:lpstr>Слайд 4</vt:lpstr>
      <vt:lpstr>Слайд 5</vt:lpstr>
      <vt:lpstr>Слайд 6</vt:lpstr>
      <vt:lpstr>Слайд 7</vt:lpstr>
      <vt:lpstr>ПОЛЕТ НАЧИНАЕТСЯ</vt:lpstr>
      <vt:lpstr>СООБЩЕНИЕ НА ЗЕМЛЮ</vt:lpstr>
      <vt:lpstr>ПУТЬ К ЗВЕЗДАМ</vt:lpstr>
      <vt:lpstr>ПУТЬ К ЗВЕЗДАМ</vt:lpstr>
      <vt:lpstr>САМОЕ «ГИБЛОЕ» МЕСТО В КОСМОСЕ</vt:lpstr>
      <vt:lpstr>САМОЕ «ГИБЛОЕ» МЕСТО В КОСМОСЕ</vt:lpstr>
      <vt:lpstr>ОТКРОЙ СВОЮ ЗВЕЗДУ</vt:lpstr>
      <vt:lpstr>ОТКРОЙ СВОЮ ЗВЕЗДУ</vt:lpstr>
      <vt:lpstr>ВОЗВРАЩЕНИЕ НА ЗЕМЛЮ</vt:lpstr>
      <vt:lpstr>ПОДВЕДЕНИЕ ИТОГОВ</vt:lpstr>
      <vt:lpstr>ПОДВЕДЕНИЕ ИТОГОВ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ПОЛЕТ В КОСМОС</dc:title>
  <dc:creator>Сергей</dc:creator>
  <cp:lastModifiedBy>Сергей</cp:lastModifiedBy>
  <cp:revision>10</cp:revision>
  <dcterms:created xsi:type="dcterms:W3CDTF">2011-04-07T11:34:39Z</dcterms:created>
  <dcterms:modified xsi:type="dcterms:W3CDTF">2011-04-07T12:47:51Z</dcterms:modified>
</cp:coreProperties>
</file>