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1" r:id="rId4"/>
    <p:sldId id="260" r:id="rId5"/>
    <p:sldId id="262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72B848-0EFC-433D-9EEA-D3D655983101}" type="datetimeFigureOut">
              <a:rPr lang="ru-RU" smtClean="0"/>
              <a:pPr/>
              <a:t>04.12.2012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16F767-8AE6-45A1-B6DF-A3B7A88081D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gerb_4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357298"/>
            <a:ext cx="704850" cy="247650"/>
          </a:xfrm>
          <a:prstGeom prst="rect">
            <a:avLst/>
          </a:prstGeom>
        </p:spPr>
      </p:pic>
      <p:pic>
        <p:nvPicPr>
          <p:cNvPr id="6" name="Рисунок 5" descr="tooday-cont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244522"/>
            <a:ext cx="9144000" cy="63689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414" y="1142984"/>
            <a:ext cx="28575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12 декабря </a:t>
            </a:r>
            <a:r>
              <a:rPr lang="ru-RU" sz="2800" dirty="0" smtClean="0">
                <a:latin typeface="Arial Black" pitchFamily="34" charset="0"/>
              </a:rPr>
              <a:t>– день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Конституции</a:t>
            </a:r>
            <a:r>
              <a:rPr lang="ru-RU" sz="2800" dirty="0" smtClean="0">
                <a:latin typeface="Arial Black" pitchFamily="34" charset="0"/>
              </a:rPr>
              <a:t> 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Российской 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Федерации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8" y="642918"/>
            <a:ext cx="28575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Мы, многонациональный народ Российской Федерации, соединенные общей судьбой на своей земле, утверждая права и свободы человека, гражданский мир и согласие, сохраняя исторически сложившееся государственное единство, исходя из общепризнанных принципов равноправия и самоопределения народов, чтя память предков, передавших нам любовь и уважение к Отечеству, веру в добро и справедливость, возрождая суверенную государственность России и утверждая незыблемость ее демократической основы, стремясь обеспечить благополучие и процветание России, исходя из ответственности за свою Родину перед нынешним и будущими поколениями, сознавая себя частью мирового сообщества, принимаем КОНСТИТУЦИЮ РОССИЙСКОЙ ФЕДЕРАЦИИ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28600"/>
            <a:ext cx="5978664" cy="758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545026"/>
          </a:xfrm>
        </p:spPr>
        <p:txBody>
          <a:bodyPr/>
          <a:lstStyle/>
          <a:p>
            <a:r>
              <a:rPr lang="ru-RU" dirty="0" smtClean="0"/>
              <a:t>12 декабря 1993 года в нашей стране впервые за её историю был принят принципиально новый Основной закон – такой Закон, который признал высшей ценностью человека, его права и свободы, который установил основы демократического порядка России и обязавший государство на деле соблюдать и защищать эти новые базовые ценности</a:t>
            </a:r>
          </a:p>
        </p:txBody>
      </p:sp>
      <p:pic>
        <p:nvPicPr>
          <p:cNvPr id="4" name="Picture 2" descr="C:\Documents and Settings\User\Мои документы\Мои рисунки\Downloads\gerb_4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9"/>
            <a:ext cx="8643998" cy="942208"/>
          </a:xfrm>
          <a:prstGeom prst="rect">
            <a:avLst/>
          </a:prstGeom>
          <a:noFill/>
        </p:spPr>
      </p:pic>
      <p:pic>
        <p:nvPicPr>
          <p:cNvPr id="6146" name="Picture 2" descr="C:\Documents and Settings\User\Мои документы\Downloads\gerb_3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5357826"/>
            <a:ext cx="2143140" cy="9557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913190" cy="5045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Конституция является ядром всей правовой системы России и определяет смысл и содержание других законов.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Documents and Settings\User\Мои документы\Мои рисунки\Downloads\290px-Конституция_России_марка_с_купоном_19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000241"/>
            <a:ext cx="2881332" cy="3457598"/>
          </a:xfrm>
          <a:prstGeom prst="rect">
            <a:avLst/>
          </a:prstGeom>
          <a:noFill/>
        </p:spPr>
      </p:pic>
      <p:pic>
        <p:nvPicPr>
          <p:cNvPr id="6" name="Picture 2" descr="C:\Documents and Settings\User\Мои документы\Мои рисунки\Downloads\gerb_4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9"/>
            <a:ext cx="8643998" cy="94220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28600"/>
            <a:ext cx="3835524" cy="758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конце 90-х годов российская Конституция пережила, по меньшей мере, два политических кризиса, из которых вышла с честью и достоинством. Ей предшествовали принятая в 1918 году конституция РСФСР и первая Конституция СССР принятая в 1924 году и закрепившая победу социализма на советском пространстве. Затем на смену пришли Конституция 1936 года и, так называемая, «застойная» Конституция 1977 года, действовавшая до распада Советского Союза.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User\Мои документы\Мои рисунки\Downloads\gerb_4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8429684" cy="1079293"/>
          </a:xfrm>
          <a:prstGeom prst="rect">
            <a:avLst/>
          </a:prstGeom>
          <a:noFill/>
        </p:spPr>
      </p:pic>
      <p:pic>
        <p:nvPicPr>
          <p:cNvPr id="5" name="Picture 2" descr="C:\Documents and Settings\User\Мои документы\Мои рисунки\Downloads\gerb_4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996" y="295252"/>
            <a:ext cx="8429684" cy="1079293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28600"/>
            <a:ext cx="5835788" cy="758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Сегодняшняя Конституция — прочный фундамент демократического развития российского государства. Это не просто декларация добрых намерений, это реально работающий документ прямого действия. Конституция для гражданина любой страны — Закон, который он должен знать в первую очередь, ведь знание и грамотное применение законов — норма цивилизованной жизни, мощный рычаг для повышения ее качества.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Documents and Settings\User\Мои документы\Мои рисунки\Downloads\gerb_4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9"/>
            <a:ext cx="8643998" cy="94220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28600"/>
            <a:ext cx="5835788" cy="7589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357686" y="1527048"/>
            <a:ext cx="4447986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Переплет из тончайшей кожи красного цвета, накладной серебряный герб России и тисненая золотом надпись «Конституция России» — так выглядит «экземпляр номер один» Основного закона страны. Так называемое инаугурационное издание Конституции РФ хранится в библиотеке главы государства в Кремле.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Documents and Settings\User\Мои документы\Мои рисунки\Downloads\gerb_4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9"/>
            <a:ext cx="8643998" cy="942208"/>
          </a:xfrm>
          <a:prstGeom prst="rect">
            <a:avLst/>
          </a:prstGeom>
          <a:noFill/>
        </p:spPr>
      </p:pic>
      <p:pic>
        <p:nvPicPr>
          <p:cNvPr id="5123" name="Picture 3" descr="C:\Documents and Settings\User\Мои документы\Downloads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040" y="1857364"/>
            <a:ext cx="4138478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0" y="228600"/>
            <a:ext cx="4621342" cy="758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User\Мои документы\Downloads\669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7215238" cy="4513887"/>
          </a:xfrm>
          <a:prstGeom prst="rect">
            <a:avLst/>
          </a:prstGeom>
          <a:noFill/>
        </p:spPr>
      </p:pic>
      <p:pic>
        <p:nvPicPr>
          <p:cNvPr id="2052" name="Picture 4" descr="C:\Documents and Settings\User\Мои документы\Downloads\p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8715436" cy="107157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296</TotalTime>
  <Words>300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school5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comp23</dc:creator>
  <cp:lastModifiedBy>kuznetsovata</cp:lastModifiedBy>
  <cp:revision>32</cp:revision>
  <dcterms:created xsi:type="dcterms:W3CDTF">2010-12-06T03:54:03Z</dcterms:created>
  <dcterms:modified xsi:type="dcterms:W3CDTF">2012-12-03T22:58:36Z</dcterms:modified>
</cp:coreProperties>
</file>