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84" r:id="rId2"/>
    <p:sldId id="257" r:id="rId3"/>
    <p:sldId id="260" r:id="rId4"/>
    <p:sldId id="262" r:id="rId5"/>
    <p:sldId id="263" r:id="rId6"/>
    <p:sldId id="265" r:id="rId7"/>
    <p:sldId id="268" r:id="rId8"/>
    <p:sldId id="269" r:id="rId9"/>
    <p:sldId id="270" r:id="rId10"/>
    <p:sldId id="266" r:id="rId11"/>
    <p:sldId id="285" r:id="rId12"/>
    <p:sldId id="282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77" d="100"/>
          <a:sy n="77" d="100"/>
        </p:scale>
        <p:origin x="-1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530E6-9FAF-4345-AD8D-778D88015E73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3A568-F39B-482A-80FE-C707FCE4E2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98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5191C7-9CCD-41D9-B05D-DA27480A7DD1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444500"/>
            <a:ext cx="7956550" cy="59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53209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71296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Материалы </a:t>
            </a:r>
          </a:p>
          <a:p>
            <a:pPr algn="ctr">
              <a:lnSpc>
                <a:spcPct val="150000"/>
              </a:lnSpc>
            </a:pPr>
            <a:r>
              <a:rPr lang="ru-RU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Нежелательного </a:t>
            </a:r>
            <a:r>
              <a:rPr lang="ru-RU" sz="4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содержания</a:t>
            </a:r>
            <a:endParaRPr lang="ru-RU" sz="4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1272261657_26017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804084"/>
            <a:ext cx="2613248" cy="2613248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444500"/>
            <a:ext cx="7956550" cy="59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0623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69640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рефлексия</a:t>
            </a:r>
            <a:endParaRPr lang="ru-RU" sz="7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3" name="Рисунок 2" descr="http://festival.1september.ru/articles/529733/img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132856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4005064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dirty="0" smtClean="0"/>
              <a:t> Классный </a:t>
            </a:r>
            <a:r>
              <a:rPr lang="ru-RU" dirty="0"/>
              <a:t>час понравился. Узнал что-то новое</a:t>
            </a:r>
            <a:r>
              <a:rPr lang="ru-RU" dirty="0" smtClean="0"/>
              <a:t>.</a:t>
            </a:r>
          </a:p>
          <a:p>
            <a:pPr lvl="0" algn="ctr"/>
            <a:endParaRPr lang="ru-RU" dirty="0"/>
          </a:p>
          <a:p>
            <a:pPr lvl="0" algn="ctr">
              <a:buFont typeface="Arial" pitchFamily="34" charset="0"/>
              <a:buChar char="•"/>
            </a:pPr>
            <a:r>
              <a:rPr lang="ru-RU" dirty="0" smtClean="0"/>
              <a:t> Классный </a:t>
            </a:r>
            <a:r>
              <a:rPr lang="ru-RU" dirty="0"/>
              <a:t>час понравился. Ничего нового не узнал</a:t>
            </a:r>
            <a:r>
              <a:rPr lang="ru-RU" dirty="0" smtClean="0"/>
              <a:t>.</a:t>
            </a:r>
          </a:p>
          <a:p>
            <a:pPr lvl="0" algn="ctr"/>
            <a:endParaRPr lang="ru-RU" dirty="0"/>
          </a:p>
          <a:p>
            <a:pPr lvl="0" algn="ctr">
              <a:buFont typeface="Arial" pitchFamily="34" charset="0"/>
              <a:buChar char="•"/>
            </a:pPr>
            <a:r>
              <a:rPr lang="ru-RU" dirty="0" smtClean="0"/>
              <a:t> Классный </a:t>
            </a:r>
            <a:r>
              <a:rPr lang="ru-RU" dirty="0"/>
              <a:t>час не понравился. Зря время потерял.</a:t>
            </a:r>
          </a:p>
          <a:p>
            <a:endParaRPr lang="ru-RU" dirty="0"/>
          </a:p>
        </p:txBody>
      </p:sp>
      <p:pic>
        <p:nvPicPr>
          <p:cNvPr id="6" name="Рисунок 5" descr="smil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5301208"/>
            <a:ext cx="1336204" cy="12649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80"/>
            <a:ext cx="64807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Помните!</a:t>
            </a:r>
            <a:endParaRPr lang="ru-RU" sz="6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132856"/>
            <a:ext cx="83529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ИНТЕРНЕТ</a:t>
            </a:r>
            <a:r>
              <a:rPr lang="ru-RU" sz="3200" b="1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3200" b="1" dirty="0">
                <a:solidFill>
                  <a:srgbClr val="00B0F0"/>
                </a:solidFill>
                <a:latin typeface="Bookman Old Style" pitchFamily="18" charset="0"/>
              </a:rPr>
              <a:t>может быть </a:t>
            </a:r>
            <a:endParaRPr lang="ru-RU" sz="3200" b="1" dirty="0" smtClean="0">
              <a:solidFill>
                <a:srgbClr val="00B0F0"/>
              </a:solidFill>
              <a:latin typeface="Bookman Old Style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прекрасным </a:t>
            </a:r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</a:rPr>
              <a:t>и полезным</a:t>
            </a:r>
          </a:p>
          <a:p>
            <a:pPr algn="ctr"/>
            <a:r>
              <a:rPr lang="ru-RU" sz="3200" b="1" dirty="0">
                <a:solidFill>
                  <a:srgbClr val="00B0F0"/>
                </a:solidFill>
                <a:latin typeface="Bookman Old Style" pitchFamily="18" charset="0"/>
              </a:rPr>
              <a:t>средством для обучения, </a:t>
            </a:r>
            <a:endParaRPr lang="ru-RU" sz="3200" b="1" dirty="0" smtClean="0">
              <a:solidFill>
                <a:srgbClr val="00B0F0"/>
              </a:solidFill>
              <a:latin typeface="Bookman Old Style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Bookman Old Style" pitchFamily="18" charset="0"/>
              </a:rPr>
              <a:t>отдыха </a:t>
            </a:r>
            <a:r>
              <a:rPr lang="ru-RU" sz="3200" b="1" dirty="0">
                <a:solidFill>
                  <a:srgbClr val="00B0F0"/>
                </a:solidFill>
                <a:latin typeface="Bookman Old Style" pitchFamily="18" charset="0"/>
              </a:rPr>
              <a:t>или общения с друзьями. </a:t>
            </a:r>
            <a:endParaRPr lang="ru-RU" sz="3200" b="1" dirty="0" smtClean="0">
              <a:solidFill>
                <a:srgbClr val="00B0F0"/>
              </a:solidFill>
              <a:latin typeface="Bookman Old Style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</a:rPr>
              <a:t>Но</a:t>
            </a:r>
            <a:r>
              <a:rPr lang="ru-RU" sz="3200" b="1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3200" b="1" dirty="0">
                <a:solidFill>
                  <a:srgbClr val="00B0F0"/>
                </a:solidFill>
                <a:latin typeface="Bookman Old Style" pitchFamily="18" charset="0"/>
              </a:rPr>
              <a:t>– как и реальный мир – </a:t>
            </a:r>
            <a:endParaRPr lang="ru-RU" sz="3200" b="1" dirty="0" smtClean="0">
              <a:solidFill>
                <a:srgbClr val="00B0F0"/>
              </a:solidFill>
              <a:latin typeface="Bookman Old Style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Сеть </a:t>
            </a:r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</a:rPr>
              <a:t>тоже может быть опасна!</a:t>
            </a:r>
          </a:p>
          <a:p>
            <a:pPr algn="ctr"/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6" name="Рисунок 5" descr="smil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1336204" cy="12649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9"/>
            <a:ext cx="8784976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КЛАССНЫЙ ЧАС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По теме:</a:t>
            </a:r>
          </a:p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«Подводные </a:t>
            </a:r>
            <a:r>
              <a:rPr lang="ru-RU" sz="60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камни </a:t>
            </a:r>
          </a:p>
          <a:p>
            <a:pPr algn="ctr"/>
            <a:r>
              <a:rPr lang="ru-RU" sz="60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Интернет - мира</a:t>
            </a: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»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437112"/>
            <a:ext cx="3285049" cy="220567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88640"/>
            <a:ext cx="4709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ВОПРоС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: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84784"/>
            <a:ext cx="82809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solidFill>
                  <a:srgbClr val="FF0000"/>
                </a:solidFill>
                <a:latin typeface="Bookman Old Style" pitchFamily="18" charset="0"/>
              </a:rPr>
              <a:t>«Какие опасности подстерегают нас в </a:t>
            </a:r>
            <a:r>
              <a:rPr lang="ru-RU" sz="3800" b="1" dirty="0" smtClean="0">
                <a:solidFill>
                  <a:srgbClr val="FF0000"/>
                </a:solidFill>
                <a:latin typeface="Bookman Old Style" pitchFamily="18" charset="0"/>
              </a:rPr>
              <a:t>Интернете</a:t>
            </a:r>
            <a:r>
              <a:rPr lang="ru-RU" sz="3800" b="1" dirty="0">
                <a:solidFill>
                  <a:srgbClr val="FF0000"/>
                </a:solidFill>
                <a:latin typeface="Bookman Old Style" pitchFamily="18" charset="0"/>
              </a:rPr>
              <a:t>?»</a:t>
            </a:r>
            <a:endParaRPr lang="ru-RU" sz="38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19-59-thickb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404664"/>
            <a:ext cx="1417340" cy="14173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324544" y="3501008"/>
            <a:ext cx="91964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«</a:t>
            </a:r>
            <a:r>
              <a:rPr lang="ru-RU" sz="3800" b="1" dirty="0" smtClean="0">
                <a:solidFill>
                  <a:srgbClr val="FF0000"/>
                </a:solidFill>
                <a:latin typeface="Bookman Old Style" pitchFamily="18" charset="0"/>
              </a:rPr>
              <a:t>Как этих опасностей</a:t>
            </a:r>
          </a:p>
          <a:p>
            <a:pPr algn="ctr"/>
            <a:r>
              <a:rPr lang="ru-RU" sz="3800" b="1" dirty="0" smtClean="0">
                <a:solidFill>
                  <a:srgbClr val="FF0000"/>
                </a:solidFill>
                <a:latin typeface="Bookman Old Style" pitchFamily="18" charset="0"/>
              </a:rPr>
              <a:t> избежать?»</a:t>
            </a:r>
            <a:endParaRPr lang="ru-RU" sz="38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 rot="5400000">
            <a:off x="1583668" y="5481228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 rot="5400000">
            <a:off x="2447764" y="5481228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 rot="5400000">
            <a:off x="3311860" y="5481228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rId6" action="ppaction://hlinksldjump"/>
          </p:cNvPr>
          <p:cNvSpPr/>
          <p:nvPr/>
        </p:nvSpPr>
        <p:spPr>
          <a:xfrm rot="5400000">
            <a:off x="4247964" y="5481228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rId7" action="ppaction://hlinksldjump"/>
          </p:cNvPr>
          <p:cNvSpPr/>
          <p:nvPr/>
        </p:nvSpPr>
        <p:spPr>
          <a:xfrm rot="5400000">
            <a:off x="5256076" y="5481228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>
            <a:hlinkClick r:id="rId8" action="ppaction://hlinksldjump"/>
          </p:cNvPr>
          <p:cNvSpPr/>
          <p:nvPr/>
        </p:nvSpPr>
        <p:spPr>
          <a:xfrm rot="5400000">
            <a:off x="6264188" y="5481228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345" y="2276872"/>
            <a:ext cx="72728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Преступники в интернете</a:t>
            </a:r>
            <a:endParaRPr lang="ru-RU" sz="4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450603" y="641733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2316"/>
            <a:ext cx="2972524" cy="194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6" y="3919429"/>
            <a:ext cx="2915816" cy="252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57899"/>
            <a:ext cx="2789149" cy="185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1690" y="1988840"/>
            <a:ext cx="74168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Вредоносные программы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72816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/>
              <a:t> </a:t>
            </a:r>
            <a:endParaRPr lang="ru-RU" sz="4400" dirty="0"/>
          </a:p>
          <a:p>
            <a:endParaRPr lang="ru-RU" sz="4400" dirty="0"/>
          </a:p>
        </p:txBody>
      </p:sp>
      <p:pic>
        <p:nvPicPr>
          <p:cNvPr id="6" name="Рисунок 5" descr="10947db3888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2464" y="3541640"/>
            <a:ext cx="2487337" cy="2952328"/>
          </a:xfrm>
          <a:prstGeom prst="rect">
            <a:avLst/>
          </a:prstGeom>
        </p:spPr>
      </p:pic>
      <p:pic>
        <p:nvPicPr>
          <p:cNvPr id="7" name="Рисунок 6" descr="virus3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880" y="198106"/>
            <a:ext cx="1831832" cy="1848261"/>
          </a:xfrm>
          <a:prstGeom prst="rect">
            <a:avLst/>
          </a:prstGeom>
        </p:spPr>
      </p:pic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80928"/>
            <a:ext cx="2447005" cy="219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56595"/>
            <a:ext cx="62970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Азартные игры</a:t>
            </a:r>
            <a:endParaRPr lang="ru-RU" sz="4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26036"/>
            <a:ext cx="3022724" cy="3015886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1759"/>
            <a:ext cx="2964943" cy="222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50729"/>
            <a:ext cx="3879875" cy="258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1124744"/>
            <a:ext cx="58732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Интернет </a:t>
            </a:r>
            <a:r>
              <a:rPr lang="ru-RU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- </a:t>
            </a:r>
            <a:r>
              <a:rPr lang="ru-RU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             </a:t>
            </a:r>
          </a:p>
          <a:p>
            <a:pPr algn="ctr"/>
            <a:r>
              <a:rPr lang="ru-RU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</a:t>
            </a:r>
            <a:r>
              <a:rPr lang="ru-RU" sz="4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        </a:t>
            </a:r>
            <a:r>
              <a:rPr lang="ru-RU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дневники</a:t>
            </a:r>
            <a:endParaRPr lang="ru-RU" sz="4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image4-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570962"/>
            <a:ext cx="3456384" cy="3026389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6672"/>
            <a:ext cx="357159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52" y="3293695"/>
            <a:ext cx="42005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629" y="3212976"/>
            <a:ext cx="87097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Интернет-хулиганство</a:t>
            </a:r>
            <a:endParaRPr lang="ru-RU" sz="4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376823375_2111345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196008"/>
            <a:ext cx="3238500" cy="2428875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12" y="116632"/>
            <a:ext cx="2409572" cy="240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6781"/>
            <a:ext cx="4355976" cy="291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27011"/>
            <a:ext cx="89892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Недостоверная</a:t>
            </a:r>
            <a:r>
              <a:rPr lang="ru-RU" sz="4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                   </a:t>
            </a:r>
            <a:r>
              <a:rPr lang="ru-RU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       </a:t>
            </a:r>
          </a:p>
          <a:p>
            <a:pPr algn="ctr"/>
            <a:r>
              <a:rPr lang="ru-RU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</a:t>
            </a:r>
            <a:r>
              <a:rPr lang="ru-RU" sz="4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                </a:t>
            </a:r>
            <a:r>
              <a:rPr lang="ru-RU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информация</a:t>
            </a:r>
            <a:endParaRPr lang="ru-RU" sz="4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98884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information-sign-20695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75385"/>
            <a:ext cx="3240360" cy="3568717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59745"/>
            <a:ext cx="3240361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248</TotalTime>
  <Words>109</Words>
  <Application>Microsoft Office PowerPoint</Application>
  <PresentationFormat>Экран (4:3)</PresentationFormat>
  <Paragraphs>34</Paragraphs>
  <Slides>13</Slides>
  <Notes>0</Notes>
  <HiddenSlides>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6417</cp:lastModifiedBy>
  <cp:revision>75</cp:revision>
  <dcterms:created xsi:type="dcterms:W3CDTF">2010-11-06T07:34:15Z</dcterms:created>
  <dcterms:modified xsi:type="dcterms:W3CDTF">2012-11-27T14:06:30Z</dcterms:modified>
</cp:coreProperties>
</file>