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2" r:id="rId4"/>
    <p:sldId id="264" r:id="rId5"/>
    <p:sldId id="266" r:id="rId6"/>
    <p:sldId id="268" r:id="rId7"/>
    <p:sldId id="270" r:id="rId8"/>
    <p:sldId id="271" r:id="rId9"/>
    <p:sldId id="275" r:id="rId10"/>
    <p:sldId id="276" r:id="rId11"/>
    <p:sldId id="272" r:id="rId12"/>
    <p:sldId id="279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420E-DA60-4A16-A55D-04AB701686D2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93C762-2654-4E53-A1AD-5DE21869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420E-DA60-4A16-A55D-04AB701686D2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62-2654-4E53-A1AD-5DE21869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420E-DA60-4A16-A55D-04AB701686D2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62-2654-4E53-A1AD-5DE21869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420E-DA60-4A16-A55D-04AB701686D2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93C762-2654-4E53-A1AD-5DE21869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420E-DA60-4A16-A55D-04AB701686D2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62-2654-4E53-A1AD-5DE21869DB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420E-DA60-4A16-A55D-04AB701686D2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62-2654-4E53-A1AD-5DE21869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420E-DA60-4A16-A55D-04AB701686D2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93C762-2654-4E53-A1AD-5DE21869DB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420E-DA60-4A16-A55D-04AB701686D2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62-2654-4E53-A1AD-5DE21869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420E-DA60-4A16-A55D-04AB701686D2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62-2654-4E53-A1AD-5DE21869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420E-DA60-4A16-A55D-04AB701686D2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62-2654-4E53-A1AD-5DE21869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420E-DA60-4A16-A55D-04AB701686D2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62-2654-4E53-A1AD-5DE21869DB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D7420E-DA60-4A16-A55D-04AB701686D2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93C762-2654-4E53-A1AD-5DE21869DB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hkolazhizni.ru/img/content/i41/41072_or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lexander_I_of_Russia.PN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nsportal.ru/sites/default/files/2012/5/otechestvennaya_voyna_1812_g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Герасим </a:t>
            </a:r>
            <a:r>
              <a:rPr lang="ru-RU" sz="4000" b="1" dirty="0" err="1" smtClean="0">
                <a:solidFill>
                  <a:srgbClr val="002060"/>
                </a:solidFill>
              </a:rPr>
              <a:t>курин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http://m.ruvr.ru/data/2012/04/25/1304542596/9RIAN_00446378.LR.ru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357298"/>
            <a:ext cx="4929222" cy="5143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44847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WINDOWS\Рабочий стол\CONV\давыдов.jpg"/>
          <p:cNvPicPr>
            <a:picLocks noChangeAspect="1" noChangeArrowheads="1"/>
          </p:cNvPicPr>
          <p:nvPr/>
        </p:nvPicPr>
        <p:blipFill>
          <a:blip r:embed="rId2"/>
          <a:srcRect l="1250" b="1234"/>
          <a:stretch>
            <a:fillRect/>
          </a:stretch>
        </p:blipFill>
        <p:spPr bwMode="auto">
          <a:xfrm>
            <a:off x="1714480" y="110600"/>
            <a:ext cx="5429288" cy="665549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106124" cy="595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odino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74625"/>
            <a:ext cx="9144000" cy="650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65922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7 из 58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80" cy="6858000"/>
          </a:xfrm>
          <a:prstGeom prst="rect">
            <a:avLst/>
          </a:prstGeom>
          <a:noFill/>
        </p:spPr>
      </p:pic>
      <p:pic>
        <p:nvPicPr>
          <p:cNvPr id="6" name="Picture 7" descr="250px-French_attack_in_1812_in_Russ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2644" y="0"/>
            <a:ext cx="48113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13" descr="Александр I Павлович">
            <a:hlinkClick r:id="rId3" tooltip="Александр I Павлович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5" y="0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bigImImg" descr="&amp;Ncy;&amp;acy;&amp;zhcy;&amp;mcy;&amp;icy;&amp;tcy;&amp;iecy; &amp;ncy;&amp;acy; &amp;icy;&amp;zcy;&amp;ocy;&amp;bcy;&amp;rcy;&amp;acy;&amp;zhcy;&amp;iecy;&amp;ncy;&amp;icy;&amp;iecy;, &amp;chcy;&amp;tcy;&amp;ocy;&amp;bcy;&amp;ycy; &amp;iecy;&amp;gcy;&amp;ocy; &amp;zcy;&amp;acy;&amp;kcy;&amp;rcy;&amp;ycy;&amp;tcy;&amp;softcy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7f57beb4669f1c0ce753a73b3bc1afa.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225" y="0"/>
            <a:ext cx="9097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71786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938"/>
            <a:ext cx="8713788" cy="65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28977" cy="6858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ЗаголовокСлайда1"/>
          <p:cNvSpPr txBox="1">
            <a:spLocks noChangeArrowheads="1"/>
          </p:cNvSpPr>
          <p:nvPr/>
        </p:nvSpPr>
        <p:spPr>
          <a:xfrm>
            <a:off x="2928926" y="214290"/>
            <a:ext cx="3143272" cy="15396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Г.Лангепас</a:t>
            </a:r>
            <a:r>
              <a:rPr kumimoji="0" lang="ru-RU" sz="1100" b="0" i="0" u="none" strike="noStrike" kern="1200" cap="none" spc="0" normalizeH="0" baseline="0" noProof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. ХМАО .Урунова Н.М.</a:t>
            </a:r>
            <a:endParaRPr kumimoji="0" lang="en-US" sz="11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4071934" cy="6858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Василиса </a:t>
            </a:r>
            <a:r>
              <a:rPr lang="ru-RU" sz="4400" b="1" dirty="0" err="1" smtClean="0">
                <a:solidFill>
                  <a:srgbClr val="002060"/>
                </a:solidFill>
              </a:rPr>
              <a:t>кожина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http://s50.radikal.ru/i129/1109/6a/a391b55818a6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643050"/>
            <a:ext cx="4435272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955025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421</TotalTime>
  <Words>11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Василиса кожина</vt:lpstr>
      <vt:lpstr>Герасим курин</vt:lpstr>
      <vt:lpstr>Слайд 11</vt:lpstr>
      <vt:lpstr>Слайд 12</vt:lpstr>
      <vt:lpstr>Слайд 13</vt:lpstr>
    </vt:vector>
  </TitlesOfParts>
  <Company>*****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*</cp:lastModifiedBy>
  <cp:revision>24</cp:revision>
  <dcterms:created xsi:type="dcterms:W3CDTF">2012-11-19T19:01:58Z</dcterms:created>
  <dcterms:modified xsi:type="dcterms:W3CDTF">2012-12-04T21:22:17Z</dcterms:modified>
</cp:coreProperties>
</file>