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32"/>
  </p:notesMasterIdLst>
  <p:sldIdLst>
    <p:sldId id="256" r:id="rId5"/>
    <p:sldId id="287" r:id="rId6"/>
    <p:sldId id="288" r:id="rId7"/>
    <p:sldId id="292" r:id="rId8"/>
    <p:sldId id="297" r:id="rId9"/>
    <p:sldId id="258" r:id="rId10"/>
    <p:sldId id="259" r:id="rId11"/>
    <p:sldId id="260" r:id="rId12"/>
    <p:sldId id="261" r:id="rId13"/>
    <p:sldId id="262" r:id="rId14"/>
    <p:sldId id="267" r:id="rId15"/>
    <p:sldId id="263" r:id="rId16"/>
    <p:sldId id="264" r:id="rId17"/>
    <p:sldId id="265" r:id="rId18"/>
    <p:sldId id="266" r:id="rId19"/>
    <p:sldId id="286" r:id="rId20"/>
    <p:sldId id="293" r:id="rId21"/>
    <p:sldId id="269" r:id="rId22"/>
    <p:sldId id="270" r:id="rId23"/>
    <p:sldId id="271" r:id="rId24"/>
    <p:sldId id="272" r:id="rId25"/>
    <p:sldId id="273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3E7"/>
    <a:srgbClr val="00FF00"/>
    <a:srgbClr val="FF9900"/>
    <a:srgbClr val="E1E1FF"/>
    <a:srgbClr val="FF9933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053" autoAdjust="0"/>
    <p:restoredTop sz="9466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58CA7-A0B9-4C19-ABAC-C096D6CB44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D9417-6F80-4068-8396-5F4E14DDE6BC}">
      <dgm:prSet phldrT="[Текст]"/>
      <dgm:spPr/>
      <dgm:t>
        <a:bodyPr/>
        <a:lstStyle/>
        <a:p>
          <a:r>
            <a:rPr lang="en-US" b="1" spc="50" dirty="0" smtClean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football</a:t>
          </a:r>
          <a:endParaRPr lang="ru-RU" dirty="0">
            <a:solidFill>
              <a:srgbClr val="0923E7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DE702A-BD64-4A02-B2A9-714BD96D247A}" type="parTrans" cxnId="{D4D0BFEC-9927-4392-ADC0-4C0D536E57C3}">
      <dgm:prSet/>
      <dgm:spPr/>
      <dgm:t>
        <a:bodyPr/>
        <a:lstStyle/>
        <a:p>
          <a:endParaRPr lang="ru-RU"/>
        </a:p>
      </dgm:t>
    </dgm:pt>
    <dgm:pt modelId="{D5B32EEF-5327-43DC-9D27-ABD7BCF109D9}" type="sibTrans" cxnId="{D4D0BFEC-9927-4392-ADC0-4C0D536E57C3}">
      <dgm:prSet/>
      <dgm:spPr/>
      <dgm:t>
        <a:bodyPr/>
        <a:lstStyle/>
        <a:p>
          <a:endParaRPr lang="ru-RU"/>
        </a:p>
      </dgm:t>
    </dgm:pt>
    <dgm:pt modelId="{AFA4E3B7-9A5F-42EA-9286-140C1C68E8B6}">
      <dgm:prSet phldrT="[Текст]"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skis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EA9FF7F9-F28A-4FB3-A499-DA5D40A95E72}" type="parTrans" cxnId="{EBEE6B73-57BD-4845-B3D2-99A61361B858}">
      <dgm:prSet/>
      <dgm:spPr/>
      <dgm:t>
        <a:bodyPr/>
        <a:lstStyle/>
        <a:p>
          <a:endParaRPr lang="ru-RU"/>
        </a:p>
      </dgm:t>
    </dgm:pt>
    <dgm:pt modelId="{32AB8D1C-D531-42C6-BAF5-A9E20E4DF956}" type="sibTrans" cxnId="{EBEE6B73-57BD-4845-B3D2-99A61361B858}">
      <dgm:prSet/>
      <dgm:spPr/>
      <dgm:t>
        <a:bodyPr/>
        <a:lstStyle/>
        <a:p>
          <a:endParaRPr lang="ru-RU"/>
        </a:p>
      </dgm:t>
    </dgm:pt>
    <dgm:pt modelId="{828505AE-EBBD-4F81-8AA0-FC55B0EDFB10}">
      <dgm:prSet phldrT="[Текст]"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stick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E38317FC-5487-4066-A40A-B5D38A29CF74}" type="parTrans" cxnId="{916554FA-A668-4E6A-8298-1D3BF492AED0}">
      <dgm:prSet/>
      <dgm:spPr/>
      <dgm:t>
        <a:bodyPr/>
        <a:lstStyle/>
        <a:p>
          <a:endParaRPr lang="ru-RU"/>
        </a:p>
      </dgm:t>
    </dgm:pt>
    <dgm:pt modelId="{A434F2D7-945E-4ADE-A9FE-F074B061107D}" type="sibTrans" cxnId="{916554FA-A668-4E6A-8298-1D3BF492AED0}">
      <dgm:prSet/>
      <dgm:spPr/>
      <dgm:t>
        <a:bodyPr/>
        <a:lstStyle/>
        <a:p>
          <a:endParaRPr lang="ru-RU"/>
        </a:p>
      </dgm:t>
    </dgm:pt>
    <dgm:pt modelId="{EEAAD200-A246-4FB3-A345-01EB787BDAF1}">
      <dgm:prSet phldrT="[Текст]"/>
      <dgm:spPr/>
      <dgm:t>
        <a:bodyPr/>
        <a:lstStyle/>
        <a:p>
          <a:r>
            <a:rPr lang="en-US" b="1" dirty="0" smtClean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rPr>
            <a:t>tennis</a:t>
          </a:r>
          <a:endParaRPr lang="ru-RU" b="1" dirty="0">
            <a:solidFill>
              <a:srgbClr val="0923E7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96FFCB-1964-412B-9D0A-649D16D156F9}" type="parTrans" cxnId="{5D92E452-552B-4DE5-A37B-2F38D6779C3D}">
      <dgm:prSet/>
      <dgm:spPr/>
      <dgm:t>
        <a:bodyPr/>
        <a:lstStyle/>
        <a:p>
          <a:endParaRPr lang="ru-RU"/>
        </a:p>
      </dgm:t>
    </dgm:pt>
    <dgm:pt modelId="{6761DFB4-8A0B-423F-BCA7-5B429C7AC334}" type="sibTrans" cxnId="{5D92E452-552B-4DE5-A37B-2F38D6779C3D}">
      <dgm:prSet/>
      <dgm:spPr/>
      <dgm:t>
        <a:bodyPr/>
        <a:lstStyle/>
        <a:p>
          <a:endParaRPr lang="ru-RU"/>
        </a:p>
      </dgm:t>
    </dgm:pt>
    <dgm:pt modelId="{4BB90358-1EBE-4C9F-95E8-A78D0578C3AE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skates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5E9FA90-8A30-436B-83A7-3F8D701E17D5}" type="parTrans" cxnId="{5B3D0800-77E5-4C10-80CB-A2ED4DA34449}">
      <dgm:prSet/>
      <dgm:spPr/>
      <dgm:t>
        <a:bodyPr/>
        <a:lstStyle/>
        <a:p>
          <a:endParaRPr lang="ru-RU"/>
        </a:p>
      </dgm:t>
    </dgm:pt>
    <dgm:pt modelId="{0DEA5E24-2A4D-4CAC-9333-CF89EB13BFE5}" type="sibTrans" cxnId="{5B3D0800-77E5-4C10-80CB-A2ED4DA34449}">
      <dgm:prSet/>
      <dgm:spPr/>
      <dgm:t>
        <a:bodyPr/>
        <a:lstStyle/>
        <a:p>
          <a:endParaRPr lang="ru-RU"/>
        </a:p>
      </dgm:t>
    </dgm:pt>
    <dgm:pt modelId="{FC7B2640-30A7-4F52-90F9-964007F95142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racket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EC78E7B-B431-4CE0-A951-B9701AB1499E}" type="parTrans" cxnId="{3086DE0C-4987-45F5-AC88-DCCDB136EC34}">
      <dgm:prSet/>
      <dgm:spPr/>
      <dgm:t>
        <a:bodyPr/>
        <a:lstStyle/>
        <a:p>
          <a:endParaRPr lang="ru-RU"/>
        </a:p>
      </dgm:t>
    </dgm:pt>
    <dgm:pt modelId="{57C44B78-7B3A-4B8D-B9F9-9F4315E5D78B}" type="sibTrans" cxnId="{3086DE0C-4987-45F5-AC88-DCCDB136EC34}">
      <dgm:prSet/>
      <dgm:spPr/>
      <dgm:t>
        <a:bodyPr/>
        <a:lstStyle/>
        <a:p>
          <a:endParaRPr lang="ru-RU"/>
        </a:p>
      </dgm:t>
    </dgm:pt>
    <dgm:pt modelId="{F4BA6DBA-7C24-417B-B615-2CD41FF76DFC}">
      <dgm:prSet phldrT="[Текст]"/>
      <dgm:spPr/>
      <dgm:t>
        <a:bodyPr/>
        <a:lstStyle/>
        <a:p>
          <a:r>
            <a:rPr lang="en-US" b="1" dirty="0" smtClean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rPr>
            <a:t>skates</a:t>
          </a:r>
          <a:endParaRPr lang="ru-RU" b="1" dirty="0">
            <a:solidFill>
              <a:srgbClr val="0923E7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67CF5B-3F0D-471C-B284-329BEFA6086A}" type="parTrans" cxnId="{76F89E90-B4C7-4A8F-A334-5DE8B9E91D69}">
      <dgm:prSet/>
      <dgm:spPr/>
      <dgm:t>
        <a:bodyPr/>
        <a:lstStyle/>
        <a:p>
          <a:endParaRPr lang="ru-RU"/>
        </a:p>
      </dgm:t>
    </dgm:pt>
    <dgm:pt modelId="{2CE05B0A-CA36-4F3F-9F02-B1663280F480}" type="sibTrans" cxnId="{76F89E90-B4C7-4A8F-A334-5DE8B9E91D69}">
      <dgm:prSet/>
      <dgm:spPr/>
      <dgm:t>
        <a:bodyPr/>
        <a:lstStyle/>
        <a:p>
          <a:endParaRPr lang="ru-RU"/>
        </a:p>
      </dgm:t>
    </dgm:pt>
    <dgm:pt modelId="{AB6F6C2F-350E-49FD-A479-19579CC0CF5A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basketball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B643D34-7E1A-4903-B9D2-8B685A28DB4E}" type="parTrans" cxnId="{DF98C37B-2B8A-4F06-AD09-1925EDF3D450}">
      <dgm:prSet/>
      <dgm:spPr/>
      <dgm:t>
        <a:bodyPr/>
        <a:lstStyle/>
        <a:p>
          <a:endParaRPr lang="ru-RU"/>
        </a:p>
      </dgm:t>
    </dgm:pt>
    <dgm:pt modelId="{831BAC9E-9017-4643-A2A7-11BFD359C24D}" type="sibTrans" cxnId="{DF98C37B-2B8A-4F06-AD09-1925EDF3D450}">
      <dgm:prSet/>
      <dgm:spPr/>
      <dgm:t>
        <a:bodyPr/>
        <a:lstStyle/>
        <a:p>
          <a:endParaRPr lang="ru-RU"/>
        </a:p>
      </dgm:t>
    </dgm:pt>
    <dgm:pt modelId="{B3DE2200-2A8D-48F1-AA3C-04853F36ACA8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skis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3D07FA4-5F94-4B02-83A1-6BEC1F7B8417}" type="parTrans" cxnId="{91BDB044-3EEC-4C86-9532-116D41135721}">
      <dgm:prSet/>
      <dgm:spPr/>
      <dgm:t>
        <a:bodyPr/>
        <a:lstStyle/>
        <a:p>
          <a:endParaRPr lang="ru-RU"/>
        </a:p>
      </dgm:t>
    </dgm:pt>
    <dgm:pt modelId="{18AFAAA1-FF6C-4676-9694-CCAFF044D050}" type="sibTrans" cxnId="{91BDB044-3EEC-4C86-9532-116D41135721}">
      <dgm:prSet/>
      <dgm:spPr/>
      <dgm:t>
        <a:bodyPr/>
        <a:lstStyle/>
        <a:p>
          <a:endParaRPr lang="ru-RU"/>
        </a:p>
      </dgm:t>
    </dgm:pt>
    <dgm:pt modelId="{E534F6E7-2BA5-4B6E-A40E-5B3CBD9D5514}">
      <dgm:prSet phldrT="[Текст]"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ball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7ACB4721-1552-49E2-A116-138AFFA6E567}" type="parTrans" cxnId="{AFEE393C-1D5C-4756-B270-D89E7011E27F}">
      <dgm:prSet/>
      <dgm:spPr/>
      <dgm:t>
        <a:bodyPr/>
        <a:lstStyle/>
        <a:p>
          <a:endParaRPr lang="ru-RU"/>
        </a:p>
      </dgm:t>
    </dgm:pt>
    <dgm:pt modelId="{51701C09-93CA-41F9-8B43-2E63DE370E11}" type="sibTrans" cxnId="{AFEE393C-1D5C-4756-B270-D89E7011E27F}">
      <dgm:prSet/>
      <dgm:spPr/>
      <dgm:t>
        <a:bodyPr/>
        <a:lstStyle/>
        <a:p>
          <a:endParaRPr lang="ru-RU"/>
        </a:p>
      </dgm:t>
    </dgm:pt>
    <dgm:pt modelId="{B57D9003-5E7F-46C3-A485-0A570211F9EF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skis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7113FBD-AFE6-4CD3-B397-90D29FC1658D}" type="parTrans" cxnId="{D3E5D735-C47C-4393-9386-700B4EBBA1A0}">
      <dgm:prSet/>
      <dgm:spPr/>
      <dgm:t>
        <a:bodyPr/>
        <a:lstStyle/>
        <a:p>
          <a:endParaRPr lang="ru-RU"/>
        </a:p>
      </dgm:t>
    </dgm:pt>
    <dgm:pt modelId="{A6F102E8-9BA6-4087-921D-AEC31090DAC2}" type="sibTrans" cxnId="{D3E5D735-C47C-4393-9386-700B4EBBA1A0}">
      <dgm:prSet/>
      <dgm:spPr/>
      <dgm:t>
        <a:bodyPr/>
        <a:lstStyle/>
        <a:p>
          <a:endParaRPr lang="ru-RU"/>
        </a:p>
      </dgm:t>
    </dgm:pt>
    <dgm:pt modelId="{E3FE20F2-8951-46B5-8468-090936276D1B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hockey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294A17F-C53E-4FF9-BB0F-64761CA6DDB2}" type="parTrans" cxnId="{B9290558-068C-481D-A551-E49D9BF5D223}">
      <dgm:prSet/>
      <dgm:spPr/>
      <dgm:t>
        <a:bodyPr/>
        <a:lstStyle/>
        <a:p>
          <a:endParaRPr lang="ru-RU"/>
        </a:p>
      </dgm:t>
    </dgm:pt>
    <dgm:pt modelId="{CCE79024-81C9-429D-89B6-8F4F9DB9A4A1}" type="sibTrans" cxnId="{B9290558-068C-481D-A551-E49D9BF5D223}">
      <dgm:prSet/>
      <dgm:spPr/>
      <dgm:t>
        <a:bodyPr/>
        <a:lstStyle/>
        <a:p>
          <a:endParaRPr lang="ru-RU"/>
        </a:p>
      </dgm:t>
    </dgm:pt>
    <dgm:pt modelId="{B06DEBB1-2795-46CC-8739-853F750B402E}" type="pres">
      <dgm:prSet presAssocID="{8FD58CA7-A0B9-4C19-ABAC-C096D6CB44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E93B14-511C-418F-BBB2-1B2DBC1AB342}" type="pres">
      <dgm:prSet presAssocID="{7F9D9417-6F80-4068-8396-5F4E14DDE6BC}" presName="composite" presStyleCnt="0"/>
      <dgm:spPr/>
    </dgm:pt>
    <dgm:pt modelId="{411CE750-C0FE-41EF-BEA8-9785AE26A7D6}" type="pres">
      <dgm:prSet presAssocID="{7F9D9417-6F80-4068-8396-5F4E14DDE6B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684DD-FD4E-443B-B153-0C22D7C17450}" type="pres">
      <dgm:prSet presAssocID="{7F9D9417-6F80-4068-8396-5F4E14DDE6B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44967-CCB8-4A26-A84A-94597FD312D2}" type="pres">
      <dgm:prSet presAssocID="{D5B32EEF-5327-43DC-9D27-ABD7BCF109D9}" presName="space" presStyleCnt="0"/>
      <dgm:spPr/>
    </dgm:pt>
    <dgm:pt modelId="{A1D9E86B-CFBA-4D4D-8304-D158292013A1}" type="pres">
      <dgm:prSet presAssocID="{EEAAD200-A246-4FB3-A345-01EB787BDAF1}" presName="composite" presStyleCnt="0"/>
      <dgm:spPr/>
    </dgm:pt>
    <dgm:pt modelId="{F9759A46-5B4C-4E38-B7CF-8774721E79FC}" type="pres">
      <dgm:prSet presAssocID="{EEAAD200-A246-4FB3-A345-01EB787BDAF1}" presName="parTx" presStyleLbl="alignNode1" presStyleIdx="1" presStyleCnt="3" custLinFactNeighborX="-3847" custLinFactNeighborY="-4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AD283-930D-4541-915A-C53AB5721F2F}" type="pres">
      <dgm:prSet presAssocID="{EEAAD200-A246-4FB3-A345-01EB787BDA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5B041-4613-4B35-A3F2-E5FF54D1378B}" type="pres">
      <dgm:prSet presAssocID="{6761DFB4-8A0B-423F-BCA7-5B429C7AC334}" presName="space" presStyleCnt="0"/>
      <dgm:spPr/>
    </dgm:pt>
    <dgm:pt modelId="{B41FB1FC-295A-4698-A594-2B6F35B76E75}" type="pres">
      <dgm:prSet presAssocID="{F4BA6DBA-7C24-417B-B615-2CD41FF76DFC}" presName="composite" presStyleCnt="0"/>
      <dgm:spPr/>
    </dgm:pt>
    <dgm:pt modelId="{B2EF4CB1-B3B6-4995-AE0B-E713C1DFC0DC}" type="pres">
      <dgm:prSet presAssocID="{F4BA6DBA-7C24-417B-B615-2CD41FF76DF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353C8-121A-45ED-9FDC-4F6487309209}" type="pres">
      <dgm:prSet presAssocID="{F4BA6DBA-7C24-417B-B615-2CD41FF76DF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96F36-1A90-4795-A24E-B5633EE231F7}" type="presOf" srcId="{F4BA6DBA-7C24-417B-B615-2CD41FF76DFC}" destId="{B2EF4CB1-B3B6-4995-AE0B-E713C1DFC0DC}" srcOrd="0" destOrd="0" presId="urn:microsoft.com/office/officeart/2005/8/layout/hList1"/>
    <dgm:cxn modelId="{5D92E452-552B-4DE5-A37B-2F38D6779C3D}" srcId="{8FD58CA7-A0B9-4C19-ABAC-C096D6CB4402}" destId="{EEAAD200-A246-4FB3-A345-01EB787BDAF1}" srcOrd="1" destOrd="0" parTransId="{0E96FFCB-1964-412B-9D0A-649D16D156F9}" sibTransId="{6761DFB4-8A0B-423F-BCA7-5B429C7AC334}"/>
    <dgm:cxn modelId="{3086DE0C-4987-45F5-AC88-DCCDB136EC34}" srcId="{EEAAD200-A246-4FB3-A345-01EB787BDAF1}" destId="{FC7B2640-30A7-4F52-90F9-964007F95142}" srcOrd="1" destOrd="0" parTransId="{1EC78E7B-B431-4CE0-A951-B9701AB1499E}" sibTransId="{57C44B78-7B3A-4B8D-B9F9-9F4315E5D78B}"/>
    <dgm:cxn modelId="{FFC6CD41-3DFA-4915-99EE-30C0B253A524}" type="presOf" srcId="{E534F6E7-2BA5-4B6E-A40E-5B3CBD9D5514}" destId="{214684DD-FD4E-443B-B153-0C22D7C17450}" srcOrd="0" destOrd="2" presId="urn:microsoft.com/office/officeart/2005/8/layout/hList1"/>
    <dgm:cxn modelId="{3D7B0BBB-9AD2-4A1A-8EF2-3F08C60EDD4A}" type="presOf" srcId="{B3DE2200-2A8D-48F1-AA3C-04853F36ACA8}" destId="{26C353C8-121A-45ED-9FDC-4F6487309209}" srcOrd="0" destOrd="1" presId="urn:microsoft.com/office/officeart/2005/8/layout/hList1"/>
    <dgm:cxn modelId="{EBEE6B73-57BD-4845-B3D2-99A61361B858}" srcId="{7F9D9417-6F80-4068-8396-5F4E14DDE6BC}" destId="{AFA4E3B7-9A5F-42EA-9286-140C1C68E8B6}" srcOrd="0" destOrd="0" parTransId="{EA9FF7F9-F28A-4FB3-A499-DA5D40A95E72}" sibTransId="{32AB8D1C-D531-42C6-BAF5-A9E20E4DF956}"/>
    <dgm:cxn modelId="{5AE46DB1-39B4-4D6F-998F-0FE69BE16FDB}" type="presOf" srcId="{AB6F6C2F-350E-49FD-A479-19579CC0CF5A}" destId="{26C353C8-121A-45ED-9FDC-4F6487309209}" srcOrd="0" destOrd="0" presId="urn:microsoft.com/office/officeart/2005/8/layout/hList1"/>
    <dgm:cxn modelId="{91BDB044-3EEC-4C86-9532-116D41135721}" srcId="{F4BA6DBA-7C24-417B-B615-2CD41FF76DFC}" destId="{B3DE2200-2A8D-48F1-AA3C-04853F36ACA8}" srcOrd="1" destOrd="0" parTransId="{A3D07FA4-5F94-4B02-83A1-6BEC1F7B8417}" sibTransId="{18AFAAA1-FF6C-4676-9694-CCAFF044D050}"/>
    <dgm:cxn modelId="{AFEE393C-1D5C-4756-B270-D89E7011E27F}" srcId="{7F9D9417-6F80-4068-8396-5F4E14DDE6BC}" destId="{E534F6E7-2BA5-4B6E-A40E-5B3CBD9D5514}" srcOrd="2" destOrd="0" parTransId="{7ACB4721-1552-49E2-A116-138AFFA6E567}" sibTransId="{51701C09-93CA-41F9-8B43-2E63DE370E11}"/>
    <dgm:cxn modelId="{6DADE70D-66B3-47C3-875A-4C1B3BF84D2F}" type="presOf" srcId="{7F9D9417-6F80-4068-8396-5F4E14DDE6BC}" destId="{411CE750-C0FE-41EF-BEA8-9785AE26A7D6}" srcOrd="0" destOrd="0" presId="urn:microsoft.com/office/officeart/2005/8/layout/hList1"/>
    <dgm:cxn modelId="{5B3D0800-77E5-4C10-80CB-A2ED4DA34449}" srcId="{EEAAD200-A246-4FB3-A345-01EB787BDAF1}" destId="{4BB90358-1EBE-4C9F-95E8-A78D0578C3AE}" srcOrd="0" destOrd="0" parTransId="{55E9FA90-8A30-436B-83A7-3F8D701E17D5}" sibTransId="{0DEA5E24-2A4D-4CAC-9333-CF89EB13BFE5}"/>
    <dgm:cxn modelId="{DF98C37B-2B8A-4F06-AD09-1925EDF3D450}" srcId="{F4BA6DBA-7C24-417B-B615-2CD41FF76DFC}" destId="{AB6F6C2F-350E-49FD-A479-19579CC0CF5A}" srcOrd="0" destOrd="0" parTransId="{CB643D34-7E1A-4903-B9D2-8B685A28DB4E}" sibTransId="{831BAC9E-9017-4643-A2A7-11BFD359C24D}"/>
    <dgm:cxn modelId="{A473D2E7-C645-4096-9373-440E75DE7745}" type="presOf" srcId="{AFA4E3B7-9A5F-42EA-9286-140C1C68E8B6}" destId="{214684DD-FD4E-443B-B153-0C22D7C17450}" srcOrd="0" destOrd="0" presId="urn:microsoft.com/office/officeart/2005/8/layout/hList1"/>
    <dgm:cxn modelId="{CBF7A25B-DA16-430E-AFCA-21CB74B1BF46}" type="presOf" srcId="{EEAAD200-A246-4FB3-A345-01EB787BDAF1}" destId="{F9759A46-5B4C-4E38-B7CF-8774721E79FC}" srcOrd="0" destOrd="0" presId="urn:microsoft.com/office/officeart/2005/8/layout/hList1"/>
    <dgm:cxn modelId="{D4D0BFEC-9927-4392-ADC0-4C0D536E57C3}" srcId="{8FD58CA7-A0B9-4C19-ABAC-C096D6CB4402}" destId="{7F9D9417-6F80-4068-8396-5F4E14DDE6BC}" srcOrd="0" destOrd="0" parTransId="{4ADE702A-BD64-4A02-B2A9-714BD96D247A}" sibTransId="{D5B32EEF-5327-43DC-9D27-ABD7BCF109D9}"/>
    <dgm:cxn modelId="{4BE96372-0282-44EF-B563-F1FABDDC04EA}" type="presOf" srcId="{E3FE20F2-8951-46B5-8468-090936276D1B}" destId="{26C353C8-121A-45ED-9FDC-4F6487309209}" srcOrd="0" destOrd="2" presId="urn:microsoft.com/office/officeart/2005/8/layout/hList1"/>
    <dgm:cxn modelId="{916554FA-A668-4E6A-8298-1D3BF492AED0}" srcId="{7F9D9417-6F80-4068-8396-5F4E14DDE6BC}" destId="{828505AE-EBBD-4F81-8AA0-FC55B0EDFB10}" srcOrd="1" destOrd="0" parTransId="{E38317FC-5487-4066-A40A-B5D38A29CF74}" sibTransId="{A434F2D7-945E-4ADE-A9FE-F074B061107D}"/>
    <dgm:cxn modelId="{B9290558-068C-481D-A551-E49D9BF5D223}" srcId="{F4BA6DBA-7C24-417B-B615-2CD41FF76DFC}" destId="{E3FE20F2-8951-46B5-8468-090936276D1B}" srcOrd="2" destOrd="0" parTransId="{D294A17F-C53E-4FF9-BB0F-64761CA6DDB2}" sibTransId="{CCE79024-81C9-429D-89B6-8F4F9DB9A4A1}"/>
    <dgm:cxn modelId="{02374173-F889-4764-AAF2-36FD6D31B4F8}" type="presOf" srcId="{B57D9003-5E7F-46C3-A485-0A570211F9EF}" destId="{649AD283-930D-4541-915A-C53AB5721F2F}" srcOrd="0" destOrd="2" presId="urn:microsoft.com/office/officeart/2005/8/layout/hList1"/>
    <dgm:cxn modelId="{D3E5D735-C47C-4393-9386-700B4EBBA1A0}" srcId="{EEAAD200-A246-4FB3-A345-01EB787BDAF1}" destId="{B57D9003-5E7F-46C3-A485-0A570211F9EF}" srcOrd="2" destOrd="0" parTransId="{E7113FBD-AFE6-4CD3-B397-90D29FC1658D}" sibTransId="{A6F102E8-9BA6-4087-921D-AEC31090DAC2}"/>
    <dgm:cxn modelId="{56D40ABF-53C6-4A0C-8FFB-7E8E260AB77D}" type="presOf" srcId="{4BB90358-1EBE-4C9F-95E8-A78D0578C3AE}" destId="{649AD283-930D-4541-915A-C53AB5721F2F}" srcOrd="0" destOrd="0" presId="urn:microsoft.com/office/officeart/2005/8/layout/hList1"/>
    <dgm:cxn modelId="{7D46029C-F92F-4295-BAF8-FA3B05DF900E}" type="presOf" srcId="{8FD58CA7-A0B9-4C19-ABAC-C096D6CB4402}" destId="{B06DEBB1-2795-46CC-8739-853F750B402E}" srcOrd="0" destOrd="0" presId="urn:microsoft.com/office/officeart/2005/8/layout/hList1"/>
    <dgm:cxn modelId="{917E61B1-939F-42FB-B2D9-9436AE547744}" type="presOf" srcId="{828505AE-EBBD-4F81-8AA0-FC55B0EDFB10}" destId="{214684DD-FD4E-443B-B153-0C22D7C17450}" srcOrd="0" destOrd="1" presId="urn:microsoft.com/office/officeart/2005/8/layout/hList1"/>
    <dgm:cxn modelId="{1F9368F2-6863-43AD-AE35-17301DE81570}" type="presOf" srcId="{FC7B2640-30A7-4F52-90F9-964007F95142}" destId="{649AD283-930D-4541-915A-C53AB5721F2F}" srcOrd="0" destOrd="1" presId="urn:microsoft.com/office/officeart/2005/8/layout/hList1"/>
    <dgm:cxn modelId="{76F89E90-B4C7-4A8F-A334-5DE8B9E91D69}" srcId="{8FD58CA7-A0B9-4C19-ABAC-C096D6CB4402}" destId="{F4BA6DBA-7C24-417B-B615-2CD41FF76DFC}" srcOrd="2" destOrd="0" parTransId="{AB67CF5B-3F0D-471C-B284-329BEFA6086A}" sibTransId="{2CE05B0A-CA36-4F3F-9F02-B1663280F480}"/>
    <dgm:cxn modelId="{62537024-5462-4C01-B531-1E009402A4EE}" type="presParOf" srcId="{B06DEBB1-2795-46CC-8739-853F750B402E}" destId="{7FE93B14-511C-418F-BBB2-1B2DBC1AB342}" srcOrd="0" destOrd="0" presId="urn:microsoft.com/office/officeart/2005/8/layout/hList1"/>
    <dgm:cxn modelId="{923D8A03-C777-465A-BADA-743C36BB9BD0}" type="presParOf" srcId="{7FE93B14-511C-418F-BBB2-1B2DBC1AB342}" destId="{411CE750-C0FE-41EF-BEA8-9785AE26A7D6}" srcOrd="0" destOrd="0" presId="urn:microsoft.com/office/officeart/2005/8/layout/hList1"/>
    <dgm:cxn modelId="{EF7A9161-BEEA-4E3E-AACD-C43911C0BDA0}" type="presParOf" srcId="{7FE93B14-511C-418F-BBB2-1B2DBC1AB342}" destId="{214684DD-FD4E-443B-B153-0C22D7C17450}" srcOrd="1" destOrd="0" presId="urn:microsoft.com/office/officeart/2005/8/layout/hList1"/>
    <dgm:cxn modelId="{9EE69AA6-EAE9-49DE-A919-16B7EC04D0AE}" type="presParOf" srcId="{B06DEBB1-2795-46CC-8739-853F750B402E}" destId="{E7044967-CCB8-4A26-A84A-94597FD312D2}" srcOrd="1" destOrd="0" presId="urn:microsoft.com/office/officeart/2005/8/layout/hList1"/>
    <dgm:cxn modelId="{705957D6-6177-410F-A1CF-F78F0C4F1890}" type="presParOf" srcId="{B06DEBB1-2795-46CC-8739-853F750B402E}" destId="{A1D9E86B-CFBA-4D4D-8304-D158292013A1}" srcOrd="2" destOrd="0" presId="urn:microsoft.com/office/officeart/2005/8/layout/hList1"/>
    <dgm:cxn modelId="{DE04050D-CDAD-461F-B543-345777BBE514}" type="presParOf" srcId="{A1D9E86B-CFBA-4D4D-8304-D158292013A1}" destId="{F9759A46-5B4C-4E38-B7CF-8774721E79FC}" srcOrd="0" destOrd="0" presId="urn:microsoft.com/office/officeart/2005/8/layout/hList1"/>
    <dgm:cxn modelId="{35B0E93B-D112-45E4-9579-6C2C1B0C327B}" type="presParOf" srcId="{A1D9E86B-CFBA-4D4D-8304-D158292013A1}" destId="{649AD283-930D-4541-915A-C53AB5721F2F}" srcOrd="1" destOrd="0" presId="urn:microsoft.com/office/officeart/2005/8/layout/hList1"/>
    <dgm:cxn modelId="{4BAB2FBD-9BF1-4775-AE7E-5EE24EEF9E57}" type="presParOf" srcId="{B06DEBB1-2795-46CC-8739-853F750B402E}" destId="{18F5B041-4613-4B35-A3F2-E5FF54D1378B}" srcOrd="3" destOrd="0" presId="urn:microsoft.com/office/officeart/2005/8/layout/hList1"/>
    <dgm:cxn modelId="{108FC648-C68E-4812-BA59-9A47EEEB40A5}" type="presParOf" srcId="{B06DEBB1-2795-46CC-8739-853F750B402E}" destId="{B41FB1FC-295A-4698-A594-2B6F35B76E75}" srcOrd="4" destOrd="0" presId="urn:microsoft.com/office/officeart/2005/8/layout/hList1"/>
    <dgm:cxn modelId="{15FF7F40-9B97-4770-9278-425815ED659E}" type="presParOf" srcId="{B41FB1FC-295A-4698-A594-2B6F35B76E75}" destId="{B2EF4CB1-B3B6-4995-AE0B-E713C1DFC0DC}" srcOrd="0" destOrd="0" presId="urn:microsoft.com/office/officeart/2005/8/layout/hList1"/>
    <dgm:cxn modelId="{2971EC87-15DB-4C70-B9CA-0C92A4FCA260}" type="presParOf" srcId="{B41FB1FC-295A-4698-A594-2B6F35B76E75}" destId="{26C353C8-121A-45ED-9FDC-4F6487309209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2104-BBAD-424F-8F71-E3F12DEF6E69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6FC14-AB62-482B-BB46-D64678D30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FC14-AB62-482B-BB46-D64678D3016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97CF48-47AE-4CDC-97ED-7B71C1E4EC11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7.xml"/><Relationship Id="rId21" Type="http://schemas.openxmlformats.org/officeDocument/2006/relationships/slide" Target="slide27.xm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slide" Target="slide6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10" Type="http://schemas.openxmlformats.org/officeDocument/2006/relationships/slide" Target="slide14.xml"/><Relationship Id="rId19" Type="http://schemas.openxmlformats.org/officeDocument/2006/relationships/slide" Target="slide25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D:\документы Вика\неделя английского языка  2011\Lucky Strike» картинки\funny_kids_53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Funny English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b="1" i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игра для </a:t>
            </a:r>
            <a:r>
              <a:rPr lang="ru-RU" b="1" i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учащихся </a:t>
            </a:r>
            <a:r>
              <a:rPr lang="ru-RU" b="1" i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2 </a:t>
            </a:r>
            <a:r>
              <a:rPr lang="ru-RU" b="1" i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классов.</a:t>
            </a:r>
          </a:p>
          <a:p>
            <a:pPr algn="ctr">
              <a:buNone/>
            </a:pPr>
            <a:endParaRPr lang="ru-RU" b="1" i="1" dirty="0" smtClean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b="1" i="1" dirty="0" smtClean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 50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785794"/>
            <a:ext cx="6643734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слово читается не по правилам?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why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live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like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is</a:t>
            </a:r>
            <a:endParaRPr lang="ru-RU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4481514" cy="642942"/>
          </a:xfrm>
        </p:spPr>
        <p:txBody>
          <a:bodyPr>
            <a:normAutofit/>
          </a:bodyPr>
          <a:lstStyle/>
          <a:p>
            <a:r>
              <a:rPr lang="ru-RU" sz="24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en-US" sz="24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sz="2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846314">
            <a:off x="5080060" y="2344431"/>
            <a:ext cx="3318785" cy="39938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1214422"/>
            <a:ext cx="8715436" cy="4770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чём не соревнуются на спортивном празднике?</a:t>
            </a:r>
          </a:p>
          <a:p>
            <a:pPr>
              <a:buFont typeface="Wingdings" pitchFamily="2" charset="2"/>
              <a:buChar char="v"/>
            </a:pP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jump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sing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swim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run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429620" y="607218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20 баллов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1071546"/>
            <a:ext cx="4250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Продолжи рифмовки:</a:t>
            </a:r>
            <a:endParaRPr lang="ru-RU" sz="3200" b="1" dirty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496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I,i</a:t>
            </a:r>
            <a:r>
              <a:rPr lang="en-US" sz="36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we can  …</a:t>
            </a:r>
          </a:p>
          <a:p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A,a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we can …</a:t>
            </a:r>
          </a:p>
          <a:p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O,o</a:t>
            </a:r>
            <a:r>
              <a:rPr lang="en-US" sz="36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we can …</a:t>
            </a:r>
          </a:p>
          <a:p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 we can…</a:t>
            </a:r>
          </a:p>
          <a:p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H,h</a:t>
            </a:r>
            <a:r>
              <a:rPr lang="en-US" sz="36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we can …</a:t>
            </a:r>
            <a:endParaRPr lang="ru-RU" sz="3600" b="1" spc="50" dirty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786058"/>
            <a:ext cx="4714908" cy="36009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One, one  </a:t>
            </a:r>
            <a:r>
              <a:rPr lang="en-US" sz="32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- we can …</a:t>
            </a:r>
          </a:p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Two, two </a:t>
            </a:r>
            <a:r>
              <a:rPr lang="en-US" sz="32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– what can you do?</a:t>
            </a:r>
          </a:p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Three, three </a:t>
            </a:r>
            <a:r>
              <a:rPr lang="en-US" sz="32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– I can …</a:t>
            </a:r>
          </a:p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Four, four </a:t>
            </a:r>
            <a:r>
              <a:rPr lang="en-US" sz="32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– he can …</a:t>
            </a:r>
          </a:p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Five, five </a:t>
            </a:r>
            <a:r>
              <a:rPr lang="en-US" sz="32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– it can …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357554" cy="5714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30 баллов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885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Что умеют делать обладатели этих предметов?</a:t>
            </a:r>
            <a:endParaRPr lang="ru-RU" sz="3200" b="1" dirty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429000"/>
            <a:ext cx="1620000" cy="1533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14686"/>
            <a:ext cx="1620000" cy="1582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214686"/>
            <a:ext cx="1608673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929198"/>
            <a:ext cx="2214578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357298"/>
            <a:ext cx="1620000" cy="1563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1643050"/>
            <a:ext cx="1620000" cy="1427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57554" y="1428736"/>
            <a:ext cx="1620000" cy="1512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5714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 40 баллов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слова, близкие по смыслу выделенным словам в каждом столбике.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05880" cy="642942"/>
          </a:xfrm>
        </p:spPr>
        <p:txBody>
          <a:bodyPr>
            <a:normAutofit/>
          </a:bodyPr>
          <a:lstStyle/>
          <a:p>
            <a:r>
              <a:rPr lang="ru-RU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50 баллов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3429000"/>
            <a:ext cx="5357850" cy="114300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986"/>
              </a:avLst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Кот в мешке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Мальчик Петя разложил карточки с буквами по всей комнате.  Собери их и прочитай предложение.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429620" y="607218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6995" r="5914" b="2528"/>
          <a:stretch>
            <a:fillRect/>
          </a:stretch>
        </p:blipFill>
        <p:spPr bwMode="auto">
          <a:xfrm>
            <a:off x="142844" y="1071546"/>
            <a:ext cx="7500990" cy="5643577"/>
          </a:xfrm>
          <a:prstGeom prst="round2Diag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58214" y="3714752"/>
            <a:ext cx="785786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plav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1" y="1"/>
            <a:ext cx="9196335" cy="68972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072074"/>
            <a:ext cx="7589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 like to swim.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86776" y="6029874"/>
            <a:ext cx="857224" cy="8281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10 баллов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929718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ком мы можем сказать: «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Long, green, angry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»?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fox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frog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cockerel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crocodile</a:t>
            </a:r>
            <a:endParaRPr lang="ru-RU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20 баллов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898947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которое 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can’t swim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dog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 crocodile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 cockerel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 frog</a:t>
            </a:r>
            <a:endParaRPr lang="ru-RU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571480"/>
          <a:ext cx="8786874" cy="59293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15"/>
                <a:gridCol w="1500198"/>
                <a:gridCol w="1357322"/>
                <a:gridCol w="1214446"/>
                <a:gridCol w="1143008"/>
                <a:gridCol w="1285885"/>
              </a:tblGrid>
              <a:tr h="14823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ПРАВИЛА ЧТЕНИЯ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" action="ppaction://hlinksldjump"/>
                        </a:rPr>
                        <a:t>10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20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30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40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50</a:t>
                      </a:r>
                      <a:endParaRPr lang="ru-RU" sz="3200" b="1" i="1" dirty="0"/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СПОРТ,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7" action="ppaction://hlinksldjump"/>
                        </a:rPr>
                        <a:t>10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8" action="ppaction://hlinksldjump"/>
                        </a:rPr>
                        <a:t>20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9" action="ppaction://hlinksldjump"/>
                        </a:rPr>
                        <a:t>30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0" action="ppaction://hlinksldjump"/>
                        </a:rPr>
                        <a:t>40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1" action="ppaction://hlinksldjump"/>
                        </a:rPr>
                        <a:t>50</a:t>
                      </a:r>
                      <a:endParaRPr lang="ru-RU" sz="3200" b="1" i="1" dirty="0"/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ЖИВОТНЫЕ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2" action="ppaction://hlinksldjump"/>
                        </a:rPr>
                        <a:t>10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3" action="ppaction://hlinksldjump"/>
                        </a:rPr>
                        <a:t>20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4" action="ppaction://hlinksldjump"/>
                        </a:rPr>
                        <a:t>30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5" action="ppaction://hlinksldjump"/>
                        </a:rPr>
                        <a:t>40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6" action="ppaction://hlinksldjump"/>
                        </a:rPr>
                        <a:t>50</a:t>
                      </a:r>
                      <a:endParaRPr lang="ru-RU" sz="3200" b="1" i="1" dirty="0"/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ВОПРОСЫ ОТ 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ТИМА И ТОМА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7" action="ppaction://hlinksldjump"/>
                        </a:rPr>
                        <a:t>10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8" action="ppaction://hlinksldjump"/>
                        </a:rPr>
                        <a:t>20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9" action="ppaction://hlinksldjump"/>
                        </a:rPr>
                        <a:t>30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20" action="ppaction://hlinksldjump"/>
                        </a:rPr>
                        <a:t>40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21" action="ppaction://hlinksldjump"/>
                        </a:rPr>
                        <a:t>50</a:t>
                      </a:r>
                      <a:endParaRPr lang="ru-RU" sz="3200" b="1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30 баллов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8929718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верное окончание предложения.</a:t>
            </a:r>
          </a:p>
          <a:p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cat. The cat …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is green.</a:t>
            </a:r>
            <a:endParaRPr lang="en-US" sz="66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likes milk.</a:t>
            </a:r>
            <a:endParaRPr lang="en-US" sz="66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have got a hat.</a:t>
            </a:r>
            <a:endParaRPr lang="en-US" sz="66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654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40 баллов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571480"/>
            <a:ext cx="8858312" cy="6124754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Угадай, кто это!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am red and I have got fine</a:t>
            </a:r>
          </a:p>
          <a:p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tail. I live In the forest, I like hens.</a:t>
            </a:r>
          </a:p>
          <a:p>
            <a:pPr>
              <a:buFont typeface="Wingdings" pitchFamily="2" charset="2"/>
              <a:buChar char="Ø"/>
            </a:pPr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looks like a big dog. It is grey and it has got big teeth.</a:t>
            </a:r>
          </a:p>
          <a:p>
            <a:pPr>
              <a:buFont typeface="Wingdings" pitchFamily="2" charset="2"/>
              <a:buChar char="Ø"/>
            </a:pPr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live in the river. I am not a fish. I jump in the field. I have got a green coat.</a:t>
            </a:r>
          </a:p>
          <a:p>
            <a:pPr>
              <a:buFont typeface="Wingdings" pitchFamily="2" charset="2"/>
              <a:buChar char="Ø"/>
            </a:pPr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is the king of the animals?</a:t>
            </a:r>
            <a:endParaRPr lang="ru-RU" sz="5400" b="1" spc="50" dirty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50 баллов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предложение.</a:t>
            </a:r>
          </a:p>
          <a:p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think cats are__________</a:t>
            </a:r>
          </a:p>
          <a:p>
            <a:r>
              <a:rPr lang="en-US" sz="6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and___________________.</a:t>
            </a:r>
            <a:endParaRPr lang="ru-RU" sz="6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от Тима и Тома 10 баллов</a:t>
            </a:r>
            <a:endParaRPr lang="ru-RU" sz="2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714356"/>
            <a:ext cx="9001156" cy="592935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4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Guess what it is.</a:t>
            </a:r>
          </a:p>
          <a:p>
            <a:pPr>
              <a:buNone/>
            </a:pP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 red and sweet, </a:t>
            </a:r>
          </a:p>
          <a:p>
            <a:pPr>
              <a:buNone/>
            </a:pP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it is so good to eat.</a:t>
            </a:r>
            <a:endParaRPr lang="ru-RU" sz="5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  <a:hlinkClick r:id="rId2" action="ppaction://hlinksldjump"/>
              </a:rPr>
              <a:t>a) an orange</a:t>
            </a:r>
            <a:r>
              <a:rPr 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   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  <a:hlinkClick r:id="rId2" action="ppaction://hlinksldjump"/>
              </a:rPr>
              <a:t>b) an apple   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  <a:hlinkClick r:id="rId3" action="ppaction://hlinksldjump"/>
              </a:rPr>
              <a:t>c) a carrot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parajita" pitchFamily="34" charset="0"/>
            </a:endParaRP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858048" cy="4397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от Тима и Тома 20 баллов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29409" y="0"/>
            <a:ext cx="231459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714488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11430"/>
                <a:solidFill>
                  <a:srgbClr val="0923E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It has four legs, a long tail and it can give milk.</a:t>
            </a:r>
            <a:endParaRPr kumimoji="0" lang="ru-RU" sz="2800" b="1" i="0" u="none" strike="noStrike" normalizeH="0" baseline="0" dirty="0" smtClean="0">
              <a:ln w="11430"/>
              <a:solidFill>
                <a:srgbClr val="0923E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ndalus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a</a:t>
            </a:r>
            <a:r>
              <a:rPr kumimoji="0" lang="en-US" sz="48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) a sheep</a:t>
            </a:r>
            <a:r>
              <a:rPr kumimoji="0" lang="en-US" sz="48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    </a:t>
            </a:r>
            <a:r>
              <a:rPr kumimoji="0" lang="en-US" sz="48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b) a pig</a:t>
            </a:r>
            <a:r>
              <a:rPr kumimoji="0" lang="en-US" sz="48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      </a:t>
            </a:r>
            <a:r>
              <a:rPr kumimoji="0" lang="en-US" sz="48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4" action="ppaction://hlinksldjump"/>
              </a:rPr>
              <a:t>c) a cow</a:t>
            </a:r>
            <a:endParaRPr kumimoji="0" lang="en-US" sz="18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857232"/>
            <a:ext cx="5357850" cy="928694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Guess what it is.</a:t>
            </a:r>
          </a:p>
        </p:txBody>
      </p:sp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286676" cy="6429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от Тима и Тома 30 баллов</a:t>
            </a:r>
            <a:endParaRPr lang="ru-RU" sz="32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2000240"/>
            <a:ext cx="85725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all" normalizeH="0" baseline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Times New Roman" pitchFamily="18" charset="0"/>
                <a:cs typeface="Bookman Old Style" pitchFamily="18" charset="0"/>
              </a:rPr>
              <a:t>I'm an insect. I gather nectar from flowers.</a:t>
            </a:r>
            <a:endParaRPr kumimoji="0" lang="ru-RU" sz="4400" b="1" i="0" u="none" strike="noStrike" cap="all" normalizeH="0" baseline="0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normalizeH="0" baseline="0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a) a bee</a:t>
            </a:r>
            <a:r>
              <a:rPr kumimoji="0" lang="en-US" sz="4800" b="1" i="0" u="none" strike="noStrike" normalizeH="0" baseline="0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      </a:t>
            </a:r>
            <a:r>
              <a:rPr kumimoji="0" lang="en-US" sz="4800" b="1" i="0" u="none" strike="noStrike" normalizeH="0" baseline="0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4" action="ppaction://hlinksldjump"/>
              </a:rPr>
              <a:t>b) a bird</a:t>
            </a:r>
            <a:r>
              <a:rPr kumimoji="0" lang="en-US" sz="4800" b="1" i="0" u="none" strike="noStrike" normalizeH="0" baseline="0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     </a:t>
            </a:r>
            <a:r>
              <a:rPr kumimoji="0" lang="en-US" sz="4800" b="1" i="0" u="none" strike="noStrike" normalizeH="0" baseline="0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4" action="ppaction://hlinksldjump"/>
              </a:rPr>
              <a:t>c) a fly</a:t>
            </a:r>
            <a:endParaRPr kumimoji="0" lang="en-US" sz="4800" b="1" i="0" u="none" strike="noStrike" normalizeH="0" baseline="0" dirty="0" smtClean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28670"/>
            <a:ext cx="4500594" cy="583646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-1141"/>
              </a:avLst>
            </a:prstTxWarp>
            <a:spAutoFit/>
          </a:bodyPr>
          <a:lstStyle/>
          <a:p>
            <a:pPr>
              <a:buNone/>
            </a:pPr>
            <a:r>
              <a:rPr lang="en-US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923E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Guess what it is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5111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от Тима и Тома 40 баллов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3116"/>
            <a:ext cx="885678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spc="150" normalizeH="0" baseline="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What animal has the longest neck?</a:t>
            </a:r>
            <a:endParaRPr kumimoji="0" lang="ru-RU" sz="6000" b="1" i="0" u="none" strike="noStrike" spc="150" normalizeH="0" baseline="0" dirty="0" smtClean="0">
              <a:ln w="11430"/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a horse             </a:t>
            </a:r>
            <a:endParaRPr kumimoji="0" lang="en-US" sz="4800" b="1" i="0" u="none" strike="noStrike" spc="150" normalizeH="0" baseline="0" dirty="0" smtClean="0">
              <a:ln w="11430"/>
              <a:solidFill>
                <a:srgbClr val="FF99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Times New Roman" pitchFamily="18" charset="0"/>
              <a:cs typeface="Bookman Old Style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4" action="ppaction://hlinksldjump"/>
              </a:rPr>
              <a:t> a giraffe</a:t>
            </a: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c) </a:t>
            </a: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a crocodile</a:t>
            </a:r>
            <a:endParaRPr kumimoji="0" lang="en-US" sz="4800" b="1" i="0" u="none" strike="noStrike" spc="150" normalizeH="0" baseline="0" dirty="0" smtClean="0">
              <a:ln w="11430"/>
              <a:solidFill>
                <a:srgbClr val="FF99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00108"/>
            <a:ext cx="3655168" cy="707886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buNone/>
            </a:pPr>
            <a:r>
              <a:rPr lang="en-US" sz="4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Guess what it is</a:t>
            </a:r>
            <a:r>
              <a:rPr lang="en-US" sz="4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5114932" cy="51115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от Тима и Тома 50 баллов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3908442" cy="769441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4400" b="1" i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Guess what it is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071678"/>
            <a:ext cx="87868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ea typeface="Times New Roman" pitchFamily="18" charset="0"/>
                <a:cs typeface="Bookman Old Style" pitchFamily="18" charset="0"/>
              </a:rPr>
              <a:t>It is white, it is cold,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ea typeface="Times New Roman" pitchFamily="18" charset="0"/>
                <a:cs typeface="Bookman Old Style" pitchFamily="18" charset="0"/>
              </a:rPr>
              <a:t>you can ski on it.</a:t>
            </a:r>
            <a:endParaRPr kumimoji="0" lang="ru-RU" sz="32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A) Sugar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Bookman Old Style" pitchFamily="18" charset="0"/>
              </a:rPr>
              <a:t>     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B) Chalk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Bookman Old Style" pitchFamily="18" charset="0"/>
              </a:rPr>
              <a:t>    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Bookman Old Style" pitchFamily="18" charset="0"/>
                <a:hlinkClick r:id="rId4" action="ppaction://hlinksldjump"/>
              </a:rPr>
              <a:t>C) Snow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9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2061"/>
            <a:ext cx="5786478" cy="6595939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572396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86776" y="6172750"/>
            <a:ext cx="714380" cy="685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36_2_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32"/>
            <a:ext cx="5273094" cy="4786346"/>
          </a:xfrm>
          <a:prstGeom prst="round2Diag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36_2_2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571900" cy="3772739"/>
          </a:xfrm>
          <a:prstGeom prst="round2DiagRect">
            <a:avLst/>
          </a:prstGeom>
          <a:solidFill>
            <a:srgbClr val="0923E7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42878" y="4643446"/>
            <a:ext cx="8501122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4">
              <a:avLst/>
            </a:prstTxWarp>
            <a:spAutoFit/>
            <a:scene3d>
              <a:camera prst="perspectiveAbove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rtDeco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WELL DONE!</a:t>
            </a:r>
            <a:endParaRPr lang="ru-RU" sz="7200" b="1" cap="all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429372"/>
            <a:ext cx="57147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 10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642918"/>
            <a:ext cx="8286808" cy="54476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слове буква « О» читается так, как произносится в  алфавите?</a:t>
            </a:r>
          </a:p>
          <a:p>
            <a:pPr>
              <a:buFont typeface="Wingdings" pitchFamily="2" charset="2"/>
              <a:buChar char="v"/>
            </a:pP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box</a:t>
            </a:r>
            <a:endParaRPr lang="en-US" sz="6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go</a:t>
            </a:r>
            <a:endParaRPr lang="en-US" sz="6000" b="1" spc="50" dirty="0" smtClean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dog</a:t>
            </a:r>
            <a:endParaRPr lang="en-US" sz="6000" b="1" spc="50" dirty="0" smtClean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fox</a:t>
            </a:r>
            <a:endParaRPr lang="ru-RU" sz="6000" b="1" spc="50" dirty="0" smtClean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20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642918"/>
            <a:ext cx="7286676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слове обе гласные находятся в закрытом слоге?</a:t>
            </a:r>
          </a:p>
          <a:p>
            <a:pPr>
              <a:buFont typeface="Wingdings" pitchFamily="2" charset="2"/>
              <a:buChar char="v"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snake</a:t>
            </a:r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home</a:t>
            </a:r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funny</a:t>
            </a:r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rabbit</a:t>
            </a:r>
            <a:endParaRPr lang="ru-RU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 30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7500990" cy="58785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каком слове буквосочетание даёт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[k]</a:t>
            </a: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music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clock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like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crocodile</a:t>
            </a:r>
            <a:endParaRPr lang="ru-RU" sz="7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 40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715436" cy="7478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слово во множественном числе написано неправильно?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bees</a:t>
            </a:r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names</a:t>
            </a:r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boxs</a:t>
            </a:r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hens</a:t>
            </a:r>
            <a:endParaRPr lang="ru-RU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620</Words>
  <Application>Microsoft Office PowerPoint</Application>
  <PresentationFormat>Экран (4:3)</PresentationFormat>
  <Paragraphs>160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Тема Office</vt:lpstr>
      <vt:lpstr>Трек</vt:lpstr>
      <vt:lpstr>Поток</vt:lpstr>
      <vt:lpstr>1_Поток</vt:lpstr>
      <vt:lpstr>«Funny English»</vt:lpstr>
      <vt:lpstr>Слайд 2</vt:lpstr>
      <vt:lpstr>Слайд 3</vt:lpstr>
      <vt:lpstr>Слайд 4</vt:lpstr>
      <vt:lpstr>Слайд 5</vt:lpstr>
      <vt:lpstr>ПРАВИЛА ЧТЕНИЯ         10 баллов </vt:lpstr>
      <vt:lpstr>ПРАВИЛА ЧТЕНИЯ        20 баллов </vt:lpstr>
      <vt:lpstr>ПРАВИЛА ЧТЕНИЯ         30 баллов </vt:lpstr>
      <vt:lpstr>ПРАВИЛА ЧТЕНИЯ         40 баллов </vt:lpstr>
      <vt:lpstr>ПРАВИЛА ЧТЕНИЯ         50 баллов </vt:lpstr>
      <vt:lpstr>СПОРТ    10 баллов</vt:lpstr>
      <vt:lpstr>СПОРТ 20 баллов</vt:lpstr>
      <vt:lpstr>СПОРТ 30 баллов</vt:lpstr>
      <vt:lpstr>СПОРТ  40 баллов</vt:lpstr>
      <vt:lpstr>Спорт 50 баллов</vt:lpstr>
      <vt:lpstr>Мальчик Петя разложил карточки с буквами по всей комнате.  Собери их и прочитай предложение.</vt:lpstr>
      <vt:lpstr>Слайд 17</vt:lpstr>
      <vt:lpstr>ЖИВОТНЫЕ  10 баллов </vt:lpstr>
      <vt:lpstr>ЖИВОТНЫЕ  20 баллов </vt:lpstr>
      <vt:lpstr>ЖИВОТНЫЕ  30 баллов </vt:lpstr>
      <vt:lpstr>ЖИВОТНЫЕ  40 баллов </vt:lpstr>
      <vt:lpstr>ЖИВОТНЫЕ  50 баллов </vt:lpstr>
      <vt:lpstr>Вопросы от Тима и Тома 10 баллов</vt:lpstr>
      <vt:lpstr>Вопросы от Тима и Тома 20 баллов</vt:lpstr>
      <vt:lpstr>Вопросы от Тима и Тома 30 баллов</vt:lpstr>
      <vt:lpstr>Вопросы от Тима и Тома 40 баллов</vt:lpstr>
      <vt:lpstr>Вопросы от Тима и Тома 50 баллов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«Lucky Strike»</dc:title>
  <dc:creator>дерзкий</dc:creator>
  <cp:lastModifiedBy>Учитель</cp:lastModifiedBy>
  <cp:revision>145</cp:revision>
  <dcterms:created xsi:type="dcterms:W3CDTF">2011-02-01T18:27:30Z</dcterms:created>
  <dcterms:modified xsi:type="dcterms:W3CDTF">2012-04-24T09:40:18Z</dcterms:modified>
</cp:coreProperties>
</file>