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4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26E95-C777-4877-B37C-486509F62EBC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1BBC-6B7F-44F9-B6E2-223DB5714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64320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2643182"/>
            <a:ext cx="857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solidFill>
                  <a:srgbClr val="FF3300"/>
                </a:solidFill>
                <a:latin typeface="Bookman Old Style" pitchFamily="18" charset="0"/>
              </a:rPr>
              <a:t>«</a:t>
            </a:r>
            <a:r>
              <a:rPr lang="ru-RU" sz="4800" b="1" dirty="0" err="1" smtClean="0">
                <a:solidFill>
                  <a:srgbClr val="FF3300"/>
                </a:solidFill>
                <a:latin typeface="Bookman Old Style" pitchFamily="18" charset="0"/>
              </a:rPr>
              <a:t>Таксимо</a:t>
            </a:r>
            <a:r>
              <a:rPr lang="ru-RU" sz="4800" b="1" dirty="0" smtClean="0">
                <a:solidFill>
                  <a:srgbClr val="FF3300"/>
                </a:solidFill>
                <a:latin typeface="Bookman Old Style" pitchFamily="18" charset="0"/>
              </a:rPr>
              <a:t>–территория </a:t>
            </a:r>
          </a:p>
          <a:p>
            <a:pPr algn="ctr"/>
            <a:r>
              <a:rPr lang="ru-RU" sz="4800" b="1" dirty="0" smtClean="0">
                <a:solidFill>
                  <a:srgbClr val="FF3300"/>
                </a:solidFill>
                <a:latin typeface="Bookman Old Style" pitchFamily="18" charset="0"/>
              </a:rPr>
              <a:t>здоровья</a:t>
            </a:r>
            <a:r>
              <a:rPr lang="ru-RU" sz="4800" b="1" dirty="0">
                <a:solidFill>
                  <a:srgbClr val="FF3300"/>
                </a:solidFill>
                <a:latin typeface="Bookman Old Style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000108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Проект</a:t>
            </a:r>
            <a:r>
              <a:rPr lang="ru-RU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28638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  <a:latin typeface="Bookman Old Style" pitchFamily="18" charset="0"/>
              </a:rPr>
              <a:t>Авторы: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Парламент Республики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Школярия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»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МБОУ ТСОШ №1 имени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А.А.мезенцева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Задачи: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формирование команды добровольцев из числа старшеклассников, членов партии «Молодая Россия» и молодых добровольцев, осуществляющих профилактическую деятельность по проблемам пропаганды здорового образа жизни 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формирование у подростков ценностного отношения к собственному здоровью и привнесение ценностей здорового образа жизни в деятельность организованных подростковых и молодежных сообществ;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привлечение внимания государственных организаций, средств массовой информации и общественности к проблемам употребления ПАВ и профилактическому просвещению молодежи;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привлечь к деятельности по проекту родительскую общественность;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предупреждение асоциального поведения, расширение представления школьников о преимуществах здорового образа жизни;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ориентация молодежи на способность сделать выбор в пользу отказа от употребления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психоактивных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веществ.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пропаганда преимуществ здорового образа жизни, демонстрация альтернативных злоупотреблению ПАВ конструктивных форм поведения.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868" y="214290"/>
            <a:ext cx="52863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Таксимо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– территория здоровья»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представляет собой комплексную системную работу по подготовке и организации деятельности добровольцев (волонтеров) и, как следствие, развитие профилактического движения.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3136900" cy="235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2786058"/>
            <a:ext cx="8643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Основные целевые группы: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подростки, активисты и лидеры поселковых организаций и учреждений; волонтеры, имеющие опыт участия в профилактических мероприятиях; учащиеся – старшеклассники.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5720" y="4143380"/>
            <a:ext cx="83582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Основные принципы реализации 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добровольность участия;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работа по методу равного обучения;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интерактивность;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использование игровых методов;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творческий подход;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достоверность информации.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  <p:bldP spid="256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1564243"/>
            <a:ext cx="8429684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 этап: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Исследовать причины, возможные варианты решения проблемы низкой мотивации молодежи и взрослого населения к ведению здорового образа жизни.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2 этап: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 Составить и согласовать организационный план совместных действий по реализации проекта.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2. Сплотить единомышленников для реализации проекта.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 этап: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Реализовать проект в соответствии с разработанным планом действий.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4 этап: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Произвести оценку результатов проекта, сделать выводы. Распространить идею проекта среди молодежи района.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290"/>
            <a:ext cx="200026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488" y="357166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Основные этапы реализации проекта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786182" y="142852"/>
            <a:ext cx="4714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План ежегодных мероприятий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3000364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142981"/>
          <a:ext cx="8286808" cy="5500728"/>
        </p:xfrm>
        <a:graphic>
          <a:graphicData uri="http://schemas.openxmlformats.org/drawingml/2006/table">
            <a:tbl>
              <a:tblPr/>
              <a:tblGrid>
                <a:gridCol w="548715"/>
                <a:gridCol w="3572741"/>
                <a:gridCol w="4165352"/>
              </a:tblGrid>
              <a:tr h="2895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Что будет проведено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Акция «За здоровье и безопасность наших детей» 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Беседы в ОУ, ДОУ, УДОд, «Будьте здоровы!»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Лектории для родителей «За здоровье и безопасность наших детей»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конкурс семейных рисунков  «Мы выбираем здоровье»,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Месячник «Буду здоров» 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Медицинские консультации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Массовые профилактические встречи со специалистами МУЗ ЦРБ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тематические беседы в библиотеках школ, районной библиотеке «Свобода выбора – это уход от зависимости»;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7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Международный день борьбы с наркоманией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распространение памяток – листовок «Быть здоровым – это стильно!», тематическое мероприятие «»Секреты здоровья»;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конкурс стихов, сочинений «Будем здоровы»;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285860"/>
          <a:ext cx="8001057" cy="5420285"/>
        </p:xfrm>
        <a:graphic>
          <a:graphicData uri="http://schemas.openxmlformats.org/drawingml/2006/table">
            <a:tbl>
              <a:tblPr/>
              <a:tblGrid>
                <a:gridCol w="529793"/>
                <a:gridCol w="3449544"/>
                <a:gridCol w="4021720"/>
              </a:tblGrid>
              <a:tr h="22656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Акция «Дети севера»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Медицинские осмотры детей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выпуск баннеров, плакатов  «Быть здоровым – это стильно!», «Выбор за вами»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конкурс семейного творчества «Наша жизнь»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8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Акция «Быть здоровым – это стильно»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Спецвыпуск</a:t>
                      </a: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телеэфира «Новая волна» - «Быть здоровым – это стильно!»).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Профилактическая беседа для учащихся «Об ответственности, предусмотренной законодательством РФ за незаконный оборот наркотиков»;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Конкурс семейных проектов «Территория здоровья»;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3000364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86182" y="142852"/>
            <a:ext cx="4714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План ежегодных мероприятий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142984"/>
          <a:ext cx="8572559" cy="5429288"/>
        </p:xfrm>
        <a:graphic>
          <a:graphicData uri="http://schemas.openxmlformats.org/drawingml/2006/table">
            <a:tbl>
              <a:tblPr/>
              <a:tblGrid>
                <a:gridCol w="567636"/>
                <a:gridCol w="3695938"/>
                <a:gridCol w="4308985"/>
              </a:tblGrid>
              <a:tr h="3429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Акция «Вместе против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СПИДа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социальная реклама за ЗОЖ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Флеш-игра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Таксимо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против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СПИДа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тематические родительские собрания в ОУ,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УДОд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 по вопросам профилактики ВИЧ-инфекции и формирования толерантного отношения к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ВИЧ-позитивным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людям, консультации для родителей «Среда, в которой растет мой ребенок».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распространение памяток-листовок «СПИД – чума XXI века», «Факты для молодежи»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Акция «Молодежь за здоровый образ жизни»</a:t>
                      </a: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Спортивные соревнования по волейболу, футболу, теннису, лыжам.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специальный выпуск телеэфира «Молодежь за здоровый образ жизни»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выставка литературы по профилактике наркомании, токсикомании,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табакокурения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3000364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86182" y="142852"/>
            <a:ext cx="4714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План ежегодных мероприятий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1285860"/>
          <a:ext cx="8072494" cy="4643470"/>
        </p:xfrm>
        <a:graphic>
          <a:graphicData uri="http://schemas.openxmlformats.org/drawingml/2006/table">
            <a:tbl>
              <a:tblPr/>
              <a:tblGrid>
                <a:gridCol w="534523"/>
                <a:gridCol w="3480343"/>
                <a:gridCol w="4057628"/>
              </a:tblGrid>
              <a:tr h="3869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Поселковый День здоровья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Марафон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встреча со специалистами МУЗ ЦРБ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конкурс семейных проектов «Наш активный отдых»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Выставка агитационных </a:t>
                      </a:r>
                      <a:r>
                        <a:rPr lang="ru-RU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банеров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 и плакатов «Мы за ЗОЖ»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тематическая дискотека для молодежи «Танцуй ради жизни»;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спортивные мероприятия «Спорт против наркотиков»: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«Летний лагерь – территория здоровья»</a:t>
                      </a: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4584" marR="64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"/>
            <a:ext cx="3000364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86182" y="142852"/>
            <a:ext cx="4714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План ежегодных мероприятий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76" y="2071678"/>
            <a:ext cx="88582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Увеличится число добровольцев волонтёрского отряда, готовых вести работу среди сверстников и взрослого населения.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 совместную деятельность по реализации проекта вовлечены государственные структуры, службы профилактики района, органы местного самоуправления, общественность.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Будет положено начало системному подходу к профилактике ВИЧ/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СПИДа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наркомании, пропаганде ЗОЖ среди молодежи и всех жителей поселка.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Расширение рамок программных мероприятий в процессе реализации проекта за счет увеличения числа волонтеров и их социальных инициатив.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Изготовление печатной продукция: буклеты по пропаганде здорового образа жизни, памятки-листовки,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календарики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баннеры.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Повышение уровня физического, психического и социального здоровья местного населения;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Возрастет социальная активность молодежи.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14546" y="214290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Ожидаемые результаты проекта: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Bookman Old Style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 результате реализации проекта будет создана система эффективного вовлечения молодежи в добровольческую деятельность по формированию ценностей здорового образа жизни.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2357430"/>
          <a:ext cx="8143932" cy="4416552"/>
        </p:xfrm>
        <a:graphic>
          <a:graphicData uri="http://schemas.openxmlformats.org/drawingml/2006/table">
            <a:tbl>
              <a:tblPr/>
              <a:tblGrid>
                <a:gridCol w="4155348"/>
                <a:gridCol w="3988584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малочисленность участников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Проводить повсеместную агитацию.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Выход с агитацией на улицы, ТВ, газету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отсутствие финансирования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Обращение с ходатайством в местные органы власти.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Поиск спонсоров.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отсутствие взаимосвязи с учреждениями поселка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Первоначально – готовить и проводить совместные 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отсутствие поддержки родительской общественности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Беседы и лектории.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Правдивая информация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428860" y="1000108"/>
            <a:ext cx="55721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Риски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пути их преодоления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2714625" cy="200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768" y="214290"/>
            <a:ext cx="174993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92961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62" y="5072074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3300"/>
                </a:solidFill>
                <a:latin typeface="Bookman Old Style" pitchFamily="18" charset="0"/>
              </a:rPr>
              <a:t>Общественная </a:t>
            </a:r>
            <a:r>
              <a:rPr lang="ru-RU" sz="3200" b="1" dirty="0">
                <a:solidFill>
                  <a:srgbClr val="FF3300"/>
                </a:solidFill>
                <a:latin typeface="Bookman Old Style" pitchFamily="18" charset="0"/>
              </a:rPr>
              <a:t>тяга к здоровому образу жизни – знак социального оптимизма.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00438"/>
            <a:ext cx="6429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 нас она одна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439895"/>
            <a:ext cx="87154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Место реализации проекта: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Таксимо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Муйский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район, РБ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Время реализации проекта: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2013 год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Инициатор проекта: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парламент Республики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Школярия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МБОУ ТСОШ №1 имени А.А.Мезенцева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Коллектив 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Гречкуновская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Влада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Семенова Валентина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Федина Лидия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Свинцицкая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Юлия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Спицына Татьяна Дмитриевна, зам директора по воспитательной работе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Исполнители: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школьники, молодежь и жители поселка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Соисполнители: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ОУ; ДОУ;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УДОд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;  средства массовой информации – газета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Муйская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новь»,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Таксимо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Т»;  администрация         МО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Муйский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район»;  МП «Поселок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Таксимо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», комитет МП; КДН, ПДН,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ОСОиП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МУЗ ЦРБ, центральная районная библиотека.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858180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4286256"/>
            <a:ext cx="8858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Если Вы хотите склонить чашу весов здоровья в благоприятную сторону, реализовать заложенные в Вас колоссальные жизненные ресурсы, добиться того жизненного уровня, который определен родительскими генами, то это возможно только при здоровом образе жизни.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0"/>
            <a:ext cx="214312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71480"/>
            <a:ext cx="857252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Конституция  РФ: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Статья 41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Каждый имеет право на охрану здоровья и медицинскую помощь.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поступлений.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Российской Федерации финансируются федеральные программы охраны и укрепления здоровья населения, принимаются меры по развитию государственной, муниципальной, частной систем здравоохранения, поощряется деятельность, способствующая укреплению здоровья человека, развитию физической культуры и спорта, экологическому и санитарно-эпидемиологическому благополучию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1956753"/>
            <a:ext cx="86439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Статья 51.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Охрана здоровья обучающихся, воспитанников.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Образовательное учреждение создает условия, гарантирующие охрану и укрепление здоровья обучающихся, воспитанников.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Статья 51. Охрана здоровья обучающихся, воспитанников.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1.Образовательное учреждение создает условия, гарантирующие охрану и укрепление здоровья обучающихся, воспитанников.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6. Организация питания в образовательном учреждении возлагается на образовательные учреждения. В образовательном учреждении должно быть предусмотрено помещение для питания обучающихся, воспитанников.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0"/>
            <a:ext cx="2238380" cy="164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43174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Федеральный закон «Об образовании» от 10.07. 1992 № 3266 –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285728"/>
            <a:ext cx="82153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соответствии с законом РФ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«Об образовании»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здоровье школьников отнесено к приоритетным направлениям государственной политики, оно занимает значительное место в жизни общества, становится приоритетной национальной проблемой.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Пропаганда здорового образа жизни являются приоритетными направлениями проекта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«Здоровая Россия!».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5214974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868" y="500042"/>
            <a:ext cx="53578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 последние пять лет число школьников России, употребляющих алкоголь и наркотики, возросло почти в 8 раз.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Число смертных случаев от употребления наркотиков за последние десять лет увеличилось среди населения России в 12 раз, а среди детей и подростков – в 42 раза.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Получили распространение «семейная» наркомания и приобщение родителями малолетних детей к алкоголю и наркотикам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20717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419475" cy="256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\\Главный\фото\ЕА\Волонте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06" y="71414"/>
            <a:ext cx="3000396" cy="224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\\Главный\2010-2011\Подросток и закон\P1014282.JPG"/>
          <p:cNvPicPr>
            <a:picLocks noChangeAspect="1" noChangeArrowheads="1"/>
          </p:cNvPicPr>
          <p:nvPr/>
        </p:nvPicPr>
        <p:blipFill>
          <a:blip r:embed="rId3" cstate="screen">
            <a:lum bright="23000" contrast="10000"/>
          </a:blip>
          <a:srcRect/>
          <a:stretch>
            <a:fillRect/>
          </a:stretch>
        </p:blipFill>
        <p:spPr bwMode="auto">
          <a:xfrm>
            <a:off x="142844" y="2428868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\\Главный\фото\2009-2010\АКЦИЯ\Изображение 1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698000"/>
            <a:ext cx="288024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\\Главный\фото\Фото 2006-2007\СПИД\PC0100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43240" y="185736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\\Главный\фото\Фото 2006-2007\сигарета\PB21007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19725" y="4071942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00430" y="214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Социальный проект </a:t>
            </a:r>
          </a:p>
          <a:p>
            <a:pPr algn="ctr"/>
            <a:r>
              <a:rPr lang="ru-RU" sz="3200" b="1" cap="all" dirty="0" smtClean="0">
                <a:ln/>
                <a:solidFill>
                  <a:srgbClr val="FF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«Шаг навстречу»</a:t>
            </a:r>
            <a:endParaRPr lang="ru-RU" sz="3200" b="1" cap="all" spc="0" dirty="0">
              <a:ln/>
              <a:solidFill>
                <a:srgbClr val="FF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\\Главный\фото\Фото 2006-2007\Спорт 2006\День здоровья - Весна\Все фото 0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14290"/>
            <a:ext cx="3571900" cy="267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\\Главный\фото\ЕА\Бассейн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357562"/>
            <a:ext cx="371477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\\Главный\фото\Фото 2006-2007\Спорт 2006\DSCN05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214290"/>
            <a:ext cx="362805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\\Главный\фото 2008-2009\Безопасное колесо\DSCN509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3357562"/>
            <a:ext cx="3849053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14290"/>
            <a:ext cx="8643966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Цели: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Формирование у жителей потребности в здоровом образе жизни, стимулирование занятиями физической культурой и спортом.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Повышение уровня информированности по проблемам, связанным с влиянием экологической обстановки на здоровье человека, распространением ВИЧ/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СПИДа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употреблением наркотических и других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психоактивных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веществ;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Создание условий для активизации социально-значимой деятельности молодежи через развитие волонтерского движения по пропаганде здорового образа жизни.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Раннее выявление детей и подростков, употребляющих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психоактивные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вещества.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Профилактика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девиантного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поведения у детей и подростков.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1372</Words>
  <Application>Microsoft Office PowerPoint</Application>
  <PresentationFormat>Экран (4:3)</PresentationFormat>
  <Paragraphs>145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15</cp:revision>
  <dcterms:created xsi:type="dcterms:W3CDTF">2012-11-18T07:45:49Z</dcterms:created>
  <dcterms:modified xsi:type="dcterms:W3CDTF">2012-12-05T10:50:51Z</dcterms:modified>
</cp:coreProperties>
</file>