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36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E9FCD-E086-4012-BE00-078E3D2FB597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B16FA-A3E9-4E94-AE21-8D487A4F8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16FA-A3E9-4E94-AE21-8D487A4F8E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52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16FA-A3E9-4E94-AE21-8D487A4F8E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2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44823"/>
            <a:ext cx="7021332" cy="237626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8800" dirty="0" smtClean="0">
                <a:solidFill>
                  <a:srgbClr val="FF0000"/>
                </a:solidFill>
              </a:rPr>
              <a:t>Наши медалисты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494116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</a:rPr>
              <a:t>Выпуск-2012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40466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МБОУ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Муслюмовкая</a:t>
            </a:r>
            <a:r>
              <a:rPr lang="ru-RU" sz="2800" b="1" i="1" dirty="0" smtClean="0">
                <a:solidFill>
                  <a:srgbClr val="7030A0"/>
                </a:solidFill>
              </a:rPr>
              <a:t> СОШ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7848872" cy="38015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i="1" dirty="0" err="1" smtClean="0">
                <a:solidFill>
                  <a:srgbClr val="0070C0"/>
                </a:solidFill>
              </a:rPr>
              <a:t>Валиуллин</a:t>
            </a:r>
            <a:r>
              <a:rPr lang="ru-RU" sz="2800" b="1" i="1" dirty="0" smtClean="0">
                <a:solidFill>
                  <a:srgbClr val="0070C0"/>
                </a:solidFill>
              </a:rPr>
              <a:t> Булат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Ильясович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</a:p>
          <a:p>
            <a:pPr marL="45720" indent="0">
              <a:buNone/>
            </a:pP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</a:rPr>
              <a:t>Бог не обидел ни умом, ни внешностью</a:t>
            </a:r>
          </a:p>
          <a:p>
            <a:pPr marL="45720" indent="0">
              <a:buNone/>
            </a:pP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</a:rPr>
              <a:t>И ты сегодня медалистом стал</a:t>
            </a:r>
          </a:p>
          <a:p>
            <a:pPr marL="45720" indent="0">
              <a:buNone/>
            </a:pP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</a:rPr>
              <a:t>Видать, ты не дремал Булат,</a:t>
            </a:r>
          </a:p>
          <a:p>
            <a:pPr marL="45720" indent="0">
              <a:buNone/>
            </a:pP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</a:rPr>
              <a:t>Когда Господь все раздавал.</a:t>
            </a:r>
          </a:p>
          <a:p>
            <a:pPr marL="45720" indent="0">
              <a:buNone/>
            </a:pP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</a:rPr>
              <a:t>Сегодня мы прощаться будем</a:t>
            </a:r>
          </a:p>
          <a:p>
            <a:pPr marL="45720" indent="0">
              <a:buNone/>
            </a:pP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</a:rPr>
              <a:t>Не знаем-нас ты не забудешь.</a:t>
            </a:r>
          </a:p>
          <a:p>
            <a:pPr marL="45720" indent="0">
              <a:buNone/>
            </a:pP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</a:rPr>
              <a:t>А главное- всех вспомни нас тогда,</a:t>
            </a:r>
          </a:p>
          <a:p>
            <a:pPr marL="45720" indent="0">
              <a:buNone/>
            </a:pP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</a:rPr>
              <a:t>Когда ты президентом будешь. </a:t>
            </a:r>
            <a:endParaRPr lang="ru-RU" sz="1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F:\IMG_0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6105">
            <a:off x="4982933" y="1339037"/>
            <a:ext cx="4288041" cy="30490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ульшан\Desktop\11а\IMG_01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6881"/>
            <a:ext cx="4343479" cy="2779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365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5256584" cy="3312368"/>
          </a:xfrm>
        </p:spPr>
        <p:txBody>
          <a:bodyPr>
            <a:normAutofit/>
          </a:bodyPr>
          <a:lstStyle/>
          <a:p>
            <a:pPr marL="365760" lvl="1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Бухарина Светлана Валерьевна</a:t>
            </a:r>
          </a:p>
          <a:p>
            <a:pPr marL="365760" lvl="1" indent="0">
              <a:buNone/>
            </a:pP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</a:rPr>
              <a:t>Феноменальное природы сочетанье-</a:t>
            </a:r>
          </a:p>
          <a:p>
            <a:pPr marL="365760" lvl="1" indent="0">
              <a:buNone/>
            </a:pP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</a:rPr>
              <a:t>Изящный ум с изящной красотой</a:t>
            </a:r>
          </a:p>
          <a:p>
            <a:pPr marL="365760" lvl="1" indent="0">
              <a:buNone/>
            </a:pP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</a:rPr>
              <a:t>И все это, представьте, у одной</a:t>
            </a:r>
          </a:p>
          <a:p>
            <a:pPr marL="365760" lvl="1" indent="0">
              <a:buNone/>
            </a:pP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</a:rPr>
              <a:t>Кому ж принадлежит, сие?</a:t>
            </a:r>
          </a:p>
          <a:p>
            <a:pPr marL="365760" lvl="1" indent="0">
              <a:buNone/>
            </a:pP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</a:rPr>
              <a:t>Светлане Бухариной!</a:t>
            </a:r>
          </a:p>
          <a:p>
            <a:pPr marL="365760" lvl="1" indent="0">
              <a:buNone/>
            </a:pPr>
            <a:endParaRPr lang="ru-RU" sz="1800" b="1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Гульшан\Desktop\презентация 11 А\IMG_997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10235">
            <a:off x="4325416" y="1447073"/>
            <a:ext cx="5546884" cy="3462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Гульшан\Desktop\y_b98f68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4305656" cy="2870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123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980728"/>
            <a:ext cx="7838256" cy="79208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rgbClr val="0070C0"/>
                </a:solidFill>
              </a:rPr>
              <a:t>Валиев Ренат </a:t>
            </a:r>
            <a:r>
              <a:rPr lang="ru-RU" dirty="0" err="1" smtClean="0">
                <a:solidFill>
                  <a:srgbClr val="0070C0"/>
                </a:solidFill>
              </a:rPr>
              <a:t>Разифович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Гульшан\Desktop\презентация 11 А\IMG_004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01526" y="2685900"/>
            <a:ext cx="4293097" cy="34750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1988840"/>
            <a:ext cx="6528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О! Эти черные глаза,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И вид такой важный…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О! Твой восточный тип лица…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Но все же кто же ты?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Умен, и даже, когда надо, скромен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Так говорят друзья о нем.   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6" name="Picture 4" descr="C:\Users\Гульшан\Desktop\лиана флешка\Новая папка (3)\10 класс\DSCN7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13264"/>
            <a:ext cx="4104456" cy="26107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192687" cy="5110504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i="1" dirty="0" err="1" smtClean="0">
                <a:solidFill>
                  <a:srgbClr val="FF0000"/>
                </a:solidFill>
              </a:rPr>
              <a:t>Кирамова</a:t>
            </a:r>
            <a:r>
              <a:rPr lang="ru-RU" sz="2800" i="1" dirty="0" smtClean="0">
                <a:solidFill>
                  <a:srgbClr val="FF0000"/>
                </a:solidFill>
              </a:rPr>
              <a:t> Чулпан </a:t>
            </a:r>
            <a:r>
              <a:rPr lang="ru-RU" sz="2800" i="1" dirty="0" err="1" smtClean="0">
                <a:solidFill>
                  <a:srgbClr val="FF0000"/>
                </a:solidFill>
              </a:rPr>
              <a:t>Рашитовна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Гульшан\Desktop\презентация 11 А\IMG_999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52021" y="1958938"/>
            <a:ext cx="4536503" cy="2880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Гульшан\Desktop\последний звонок\CIMG8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70295"/>
            <a:ext cx="4752528" cy="3307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79512" y="1052736"/>
            <a:ext cx="47042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А это девочка-олицетворение уюта,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Домашнего тепла и очага.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Она, во-первых, мамина подруга,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Друзьям, конечно, тоже дорога.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Ты-женственность сама, ты-доброта.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Чулпан, выходи сюда. 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3" cy="2232248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Хабибуллина </a:t>
            </a:r>
            <a:r>
              <a:rPr lang="ru-RU" sz="2800" i="1" dirty="0" err="1" smtClean="0">
                <a:solidFill>
                  <a:srgbClr val="FF0000"/>
                </a:solidFill>
              </a:rPr>
              <a:t>Алсу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Римовна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Гульшан\Desktop\презентация 11 А\IMG_00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32238">
            <a:off x="5041622" y="1109453"/>
            <a:ext cx="4282470" cy="29184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1196752"/>
            <a:ext cx="48654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</a:rPr>
              <a:t>Алсу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! Ты ж милый идеал,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Скромна, добра и умница, конечно,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Друзья с тобою рядом чувствуют себя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Всегда уютно и надежно.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Ты никогда и никого не подвела ни разу.</a:t>
            </a:r>
          </a:p>
          <a:p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</a:rPr>
              <a:t>Дюмовочка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11-го класса.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101" name="Picture 5" descr="C:\Users\Гульшан\Desktop\11а\IMG_0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4690178" cy="3126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291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ульшан\Desktop\последний звонок\CIMG845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8" y="731838"/>
            <a:ext cx="4705531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212976"/>
            <a:ext cx="10729192" cy="288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00">
              <a:lnSpc>
                <a:spcPct val="120000"/>
              </a:lnSpc>
              <a:spcAft>
                <a:spcPts val="600"/>
              </a:spcAft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Сверкает яркими огнями</a:t>
            </a:r>
          </a:p>
          <a:p>
            <a:pPr indent="304800">
              <a:lnSpc>
                <a:spcPct val="120000"/>
              </a:lnSpc>
              <a:spcAft>
                <a:spcPts val="600"/>
              </a:spcAft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Такой знакомый, 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увы, не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школьный зал.</a:t>
            </a:r>
          </a:p>
          <a:p>
            <a:pPr indent="304800">
              <a:lnSpc>
                <a:spcPct val="120000"/>
              </a:lnSpc>
              <a:spcAft>
                <a:spcPts val="600"/>
              </a:spcAft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И расстается детство с нами -</a:t>
            </a:r>
          </a:p>
          <a:p>
            <a:pPr indent="304800">
              <a:lnSpc>
                <a:spcPct val="120000"/>
              </a:lnSpc>
              <a:spcAft>
                <a:spcPts val="600"/>
              </a:spcAft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Сегодня наш прощальный бал.</a:t>
            </a:r>
          </a:p>
          <a:p>
            <a:pPr indent="304800">
              <a:lnSpc>
                <a:spcPct val="120000"/>
              </a:lnSpc>
              <a:spcAft>
                <a:spcPts val="600"/>
              </a:spcAft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Улыбки, блеск счастливых глаз,</a:t>
            </a:r>
          </a:p>
          <a:p>
            <a:pPr indent="304800">
              <a:lnSpc>
                <a:spcPct val="120000"/>
              </a:lnSpc>
              <a:spcAft>
                <a:spcPts val="600"/>
              </a:spcAft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И вот звучат последние слова</a:t>
            </a:r>
          </a:p>
          <a:p>
            <a:pPr indent="304800">
              <a:lnSpc>
                <a:spcPct val="120000"/>
              </a:lnSpc>
              <a:spcAft>
                <a:spcPts val="600"/>
              </a:spcAft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В последний раз.</a:t>
            </a:r>
            <a:endParaRPr lang="ru-RU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14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136</TotalTime>
  <Words>246</Words>
  <Application>Microsoft Office PowerPoint</Application>
  <PresentationFormat>Экран (4:3)</PresentationFormat>
  <Paragraphs>48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Наши медалисты</vt:lpstr>
      <vt:lpstr>Презентация PowerPoint</vt:lpstr>
      <vt:lpstr>Презентация PowerPoint</vt:lpstr>
      <vt:lpstr>Валиев Ренат Разифович</vt:lpstr>
      <vt:lpstr>Кирамова Чулпан Рашитовна</vt:lpstr>
      <vt:lpstr>Хабибуллина Алсу Римовна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медалисты</dc:title>
  <dc:creator>Гульшан</dc:creator>
  <cp:lastModifiedBy>Гульшан</cp:lastModifiedBy>
  <cp:revision>12</cp:revision>
  <dcterms:created xsi:type="dcterms:W3CDTF">2012-06-24T15:09:20Z</dcterms:created>
  <dcterms:modified xsi:type="dcterms:W3CDTF">2012-06-24T17:43:39Z</dcterms:modified>
</cp:coreProperties>
</file>