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67" r:id="rId6"/>
    <p:sldId id="272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0033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6189-8E5E-4519-AF82-922E31A5DDAE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F5648-6199-4946-8F60-9434C6475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6189-8E5E-4519-AF82-922E31A5DDAE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648-6199-4946-8F60-9434C647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6189-8E5E-4519-AF82-922E31A5DDAE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648-6199-4946-8F60-9434C647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FB6189-8E5E-4519-AF82-922E31A5DDAE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87F5648-6199-4946-8F60-9434C6475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6189-8E5E-4519-AF82-922E31A5DDAE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648-6199-4946-8F60-9434C6475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6189-8E5E-4519-AF82-922E31A5DDAE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648-6199-4946-8F60-9434C6475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648-6199-4946-8F60-9434C6475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6189-8E5E-4519-AF82-922E31A5DDAE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6189-8E5E-4519-AF82-922E31A5DDAE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648-6199-4946-8F60-9434C6475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6189-8E5E-4519-AF82-922E31A5DDAE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648-6199-4946-8F60-9434C647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FB6189-8E5E-4519-AF82-922E31A5DDAE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7F5648-6199-4946-8F60-9434C6475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6189-8E5E-4519-AF82-922E31A5DDAE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F5648-6199-4946-8F60-9434C6475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FB6189-8E5E-4519-AF82-922E31A5DDAE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87F5648-6199-4946-8F60-9434C6475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45853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ЖАННИ РОДАРИ.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«ПРИКЛЮЧЕНИЯ </a:t>
            </a:r>
          </a:p>
          <a:p>
            <a:pPr algn="ctr"/>
            <a:r>
              <a:rPr lang="ru-RU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ЧИПОЛлИНО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421481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 smtClean="0">
                <a:solidFill>
                  <a:srgbClr val="990033"/>
                </a:solidFill>
              </a:rPr>
              <a:t>  ЛИТЕРАТУРНЫЙ КОНКУРС ДЛЯ УЧАЩИХСЯ НАЧАЛЬНОЙ ШКОЛЫ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635795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 smtClean="0">
                <a:solidFill>
                  <a:srgbClr val="990033"/>
                </a:solidFill>
              </a:rPr>
              <a:t>БИБЛИОТЕКА ШКОЛЫ № 36</a:t>
            </a:r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49335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КАКОЕ ИМЯ ЛИШНЕЕ?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643050"/>
            <a:ext cx="406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ПОМИДОР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714620"/>
            <a:ext cx="3134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ЦВЕТИК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857628"/>
            <a:ext cx="3235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ЛИМОН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929198"/>
            <a:ext cx="3655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ЧЕРНИКА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4933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КАКОЕ ИМЯ ЛИШНЕЕ?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428736"/>
            <a:ext cx="626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ВИНОГРАДИНКА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500306"/>
            <a:ext cx="2705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ТЫКВА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571876"/>
            <a:ext cx="3492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АРБУЗИК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714884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ЗЕМЛЯНИЧКА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57166"/>
            <a:ext cx="4933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КАКОЕ ИМЯ ЛИШНЕЕ?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00174"/>
            <a:ext cx="3937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ВИШЕНКА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643182"/>
            <a:ext cx="511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ЧИПОЛЛИНО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786190"/>
            <a:ext cx="2692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ГРУША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000636"/>
            <a:ext cx="4412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МЕДУНИЦА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933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КАКОЕ ИМЯ ЛИШНЕЕ?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428736"/>
            <a:ext cx="3886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МАСТИНО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643182"/>
            <a:ext cx="513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ТОРОПЫЖКА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857628"/>
            <a:ext cx="4382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ЛУК ПОРЕЙ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072074"/>
            <a:ext cx="3319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МОРКОУ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357422" y="428604"/>
            <a:ext cx="41314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 Все – по домам! </a:t>
            </a:r>
            <a:endParaRPr kumimoji="0" lang="ru-RU" sz="4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510" t="9565" r="8511" b="10781"/>
          <a:stretch>
            <a:fillRect/>
          </a:stretch>
        </p:blipFill>
        <p:spPr bwMode="auto">
          <a:xfrm>
            <a:off x="4214810" y="1214422"/>
            <a:ext cx="2928958" cy="247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71942"/>
            <a:ext cx="3428992" cy="25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214554"/>
            <a:ext cx="2534672" cy="33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Построй домик </a:t>
            </a:r>
            <a:r>
              <a:rPr kumimoji="0" lang="ru-RU" sz="32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для  кума  Тыквы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26272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519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 по сказке.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857232"/>
            <a:ext cx="8880829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Как звали братьев </a:t>
            </a:r>
            <a:r>
              <a:rPr kumimoji="0" lang="ru-RU" sz="12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Чиполлино</a:t>
            </a: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Сколько кирпичей удалось собрать куму Тыкве для постройки домика?  </a:t>
            </a:r>
            <a:endParaRPr kumimoji="0" lang="ru-RU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Для чего использовала усы Лука Порея его жена? </a:t>
            </a:r>
            <a:endParaRPr kumimoji="0" lang="ru-RU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Кто сторожил домик кума Тыквы в лесу? </a:t>
            </a:r>
            <a:endParaRPr kumimoji="0" lang="ru-RU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Кого пригласил принц Лимон для розыска домика?</a:t>
            </a:r>
            <a:endParaRPr kumimoji="0" lang="ru-RU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Почему синьор Помидор всегда ложился спать в чулках? </a:t>
            </a:r>
            <a:endParaRPr kumimoji="0" lang="ru-RU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Кто гостил в замке у графинь Вишен? </a:t>
            </a:r>
            <a:endParaRPr kumimoji="0" lang="ru-RU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Что любил барон Апельсин, а что – герцог Мандарин? </a:t>
            </a:r>
            <a:endParaRPr kumimoji="0" lang="ru-RU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Что было написано на воротах парка графинь Вишен?</a:t>
            </a:r>
            <a:endParaRPr kumimoji="0" lang="ru-RU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Кому были адресованы такие объявления: «Запрещается разговаривать 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с рыбами!»,  «Запрещается трогать цветы! Нарушитель будет оставлен без 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сладкого»? </a:t>
            </a:r>
            <a:endParaRPr kumimoji="0" lang="ru-RU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11. Назовите друзей </a:t>
            </a:r>
            <a:r>
              <a:rPr kumimoji="0" lang="ru-RU" sz="12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Чиполлино</a:t>
            </a: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Times New Roman" pitchFamily="18" charset="0"/>
              </a:rPr>
              <a:t>12. Почему вишенка решил, что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Times New Roman" pitchFamily="18" charset="0"/>
              </a:rPr>
              <a:t>чиполлино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Times New Roman" pitchFamily="18" charset="0"/>
              </a:rPr>
              <a:t> хороший , раз синьор помидор говорил о нём плохо?</a:t>
            </a:r>
            <a:endParaRPr kumimoji="0" lang="ru-RU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714908" cy="5051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00166" y="5288340"/>
            <a:ext cx="602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ДЖАННИ РОДАРИ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(1920 - 1980)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57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ОМЕНЬЯ – РОДНОЙ ГОРОД ПИСАТЕЛЯ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3667136" cy="414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4214127" cy="2801946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06" y="214290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ВОТ ПЕРЕД ВАМИ БУЛОЧНИК БЕЛЫЙ.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БЕЛЫЕ ВОЛОСЫ,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БРОВИ, РЕСНИЦЫ.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УТРОМ ВСТАЁТ ОН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РАНЬШЕ, ЧЕМ ПТИЦЫ.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</a:t>
            </a:r>
            <a:r>
              <a:rPr lang="ru-RU" sz="1400" dirty="0" smtClean="0">
                <a:solidFill>
                  <a:srgbClr val="C00000"/>
                </a:solidFill>
              </a:rPr>
              <a:t>«КАКОГО ЦВЕТА РЕМЁСЛА»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Рабочий стол\Презентации\анимации\Булочник 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450567"/>
            <a:ext cx="3500462" cy="3117898"/>
          </a:xfrm>
          <a:prstGeom prst="flowChartMagneticDisk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3143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ВЕЧНО ВОРЧИТ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 СЛУЖАНКУ ХОЗЯЙКА: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-ПЛОХО ПОГЛАДИЛА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ПЛАТЬЕ, ЛЕНТЯЙКА,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ОКНА НЕ ВЫМЫТЫ,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ПОЛ НЕ НАТЁРТ,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ЛОЖКА ПРОПАЛА,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НЕ ВЫПЕЧЕН ТОРТ.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ДНЯ НЕ ПРОХОДИТ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БЕЗ НОВОЙ ПРИДИРКИ: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СОУС БЕЗ СОЛИ,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КРЕНДЕЛЬ БЕЗ ДЫРКИ,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КОТ НЕ НАКОРМЛЕН,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КОФЕ НЕ МОЛОТО,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ПЛОХО НАЧИЩЕНЫ БРОНЗА И ЗОЛОТО,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ЛОПНУЛ СТАКАН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 РАЗБИТЫ ДВЕ БАНКИ…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ТУГО ПРИХОДИТСЯ БЕДНОЙ СЛУЖАНКЕ!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                                     «СЛУЖАНКА»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3075" name="Picture 3" descr="D:\Рабочий стол\Презентации\анимации\Служанка 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7392" y="2000240"/>
            <a:ext cx="2390197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3714776" cy="530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резентации\анимации\Пиноккио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4081484" cy="4351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564357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ПИНОККИО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3758224" cy="5400473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00364" y="60007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ЧИПОЛЛИНО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29124" y="2428868"/>
            <a:ext cx="142876" cy="714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85728"/>
            <a:ext cx="6766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Назови профессию героя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142984"/>
            <a:ext cx="6500858" cy="64633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Виноградина</a:t>
            </a:r>
          </a:p>
          <a:p>
            <a:pPr lvl="0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Зелёный  Горошек</a:t>
            </a:r>
          </a:p>
          <a:p>
            <a:pPr lvl="0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Груша</a:t>
            </a:r>
          </a:p>
          <a:p>
            <a:pPr lvl="0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Лук Порей</a:t>
            </a:r>
          </a:p>
          <a:p>
            <a:pPr lvl="0">
              <a:lnSpc>
                <a:spcPct val="150000"/>
              </a:lnSpc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Мастино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Фасоль</a:t>
            </a:r>
          </a:p>
          <a:p>
            <a:pPr lvl="0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Земляничка</a:t>
            </a:r>
          </a:p>
          <a:p>
            <a:pPr lvl="0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Петрушка</a:t>
            </a:r>
          </a:p>
          <a:p>
            <a:pPr lvl="0">
              <a:lnSpc>
                <a:spcPct val="150000"/>
              </a:lnSpc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Моркоу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397</TotalTime>
  <Words>322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2010-10-01T00:25:43Z</dcterms:created>
  <dcterms:modified xsi:type="dcterms:W3CDTF">2010-10-21T05:07:37Z</dcterms:modified>
</cp:coreProperties>
</file>