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5" r:id="rId2"/>
    <p:sldId id="256" r:id="rId3"/>
    <p:sldId id="257" r:id="rId4"/>
    <p:sldId id="277" r:id="rId5"/>
    <p:sldId id="259" r:id="rId6"/>
    <p:sldId id="263" r:id="rId7"/>
    <p:sldId id="260" r:id="rId8"/>
    <p:sldId id="262" r:id="rId9"/>
    <p:sldId id="261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1" r:id="rId18"/>
    <p:sldId id="272" r:id="rId19"/>
    <p:sldId id="276" r:id="rId20"/>
    <p:sldId id="274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0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E666B-ABB1-4606-91B0-EA51875A20C9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E2466-16B7-4D66-BD12-DDA2FC717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E2466-16B7-4D66-BD12-DDA2FC717B8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pitadmin.onego.ru/amsu.files/tehdas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as.baikal.tv/news/nimg/2003_06_21/big/R%20-%20Virubka%20lesa1696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www.woodtechnology.ru/wp-content/uploads/virubka_lesa.jpe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godnya.ua/img/forall/a/120588/93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static.eva.ru/eva/180001-190000/186161/photoalbum/283450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hyperlink" Target="http://www.ecoguild.ru/foto/mountain/92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tv.akado.ru/ai/picture/7681027/big/1c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hyperlink" Target="http://www.alpindustria-tour.ru/UserFiles/Image/KUDIK/RED%20POL/6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g0.liveinternet.ru/images/attach/c/0/46/966/46966532_1216107579tDRZ9rI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034.radikal.ru/0807/9b/d8e46cb2e291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p.ric.ua/uploads/posts/2010-05/1273840599_i-4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hyperlink" Target="http://www.zoteks.ru/userfiles/opyonlet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12/gubinasik.0/0_8286_ff8409eb_XL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ram-rpc.ucoz.ru/_ph/7/2/530160963.jp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rgo.ru/wp-content/uploads/2010/05/buzuluk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zosoft.ru/cgi-bin/cat.cgi?img=032_005.jpg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12" Type="http://schemas.openxmlformats.org/officeDocument/2006/relationships/image" Target="../media/image20.jpeg"/><Relationship Id="rId2" Type="http://schemas.openxmlformats.org/officeDocument/2006/relationships/hyperlink" Target="http://www.google.ru/imgres?imgurl=http://viki.rdf.ru/media/upload/preview/ggribi.jpg&amp;imgrefurl=http://viki.rdf.ru/item/633/&amp;h=300&amp;w=403&amp;sz=35&amp;tbnid=b_rkWYI1RyZPsM:&amp;tbnh=92&amp;tbnw=124&amp;prev=/images?q=%D1%84%D0%BE%D1%82%D0%BE+%D1%87%D0%B5%D0%BB%D0%BE%D0%B2%D0%B5%D0%BA+%D1%81%D0%BE%D0%B1%D0%B8%D1%80%D0%B0%D0%B5%D1%82+%D0%B3%D1%80%D0%B8%D0%B1%D1%8B&amp;zoom=1&amp;q=%D1%84%D0%BE%D1%82%D0%BE+%D1%87%D0%B5%D0%BB%D0%BE%D0%B2%D0%B5%D0%BA+%D1%81%D0%BE%D0%B1%D0%B8%D1%80%D0%B0%D0%B5%D1%82+%D0%B3%D1%80%D0%B8%D0%B1%D1%8B&amp;hl=ru&amp;usg=__7j17_FRlQ1tV_ggbrV3uONuUfmE=&amp;sa=X&amp;ei=Cz7ITKWGDImWOvfUmPAI&amp;ved=0CBoQ9QEwA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zosoft.ru/cgi-bin/cat.cgi?img=032_002.jpg" TargetMode="External"/><Relationship Id="rId11" Type="http://schemas.openxmlformats.org/officeDocument/2006/relationships/image" Target="../media/image19.jpeg"/><Relationship Id="rId5" Type="http://schemas.openxmlformats.org/officeDocument/2006/relationships/hyperlink" Target="http://www.google.ru/imgres?imgurl=http://apocalypsejournal.ru/wp-content/uploads/2008/11/lesnoy-oreh.jpg&amp;imgrefurl=http://apocalypsejournal.ru/2008/11/12/dobycha-pishhi-v-lesu-orexi/&amp;h=135&amp;w=180&amp;sz=14&amp;tbnid=-uNB_hgXRI_mhM:&amp;tbnh=76&amp;tbnw=101&amp;prev=/images?q=%D1%84%D0%BE%D1%82%D0%BE+%D0%BE%D1%80%D0%B5%D1%85%D0%B8+%D0%B2+%D0%BB%D0%B5%D1%81%D1%83&amp;zoom=1&amp;q=%D1%84%D0%BE%D1%82%D0%BE+%D0%BE%D1%80%D0%B5%D1%85%D0%B8+%D0%B2+%D0%BB%D0%B5%D1%81%D1%83&amp;hl=ru&amp;usg=__d0EHcK7oAhbrOqRqlh8p8fT53AA=&amp;sa=X&amp;ei=k1DITMTOK4_rOfrPlfAI&amp;ved=0CCUQ9QEwBA" TargetMode="External"/><Relationship Id="rId10" Type="http://schemas.openxmlformats.org/officeDocument/2006/relationships/hyperlink" Target="http://www.izosoft.ru/cgi-bin/cat.cgi?img=032_003.jpg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1524000"/>
            <a:ext cx="8000999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Презентация на тему: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«Я славлю лес!»</a:t>
            </a:r>
          </a:p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Выполнил: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учитель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технологии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МКОУ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ОШ с.Бакуры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Терёхина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Наталья Николаевна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858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Лес в опасности</a:t>
            </a:r>
            <a:endParaRPr lang="ru-RU" sz="4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 descr="Картинка 19 из 1270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1904999"/>
            <a:ext cx="6495824" cy="4143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43000" y="1524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Ветер уносит из заводских труб выхлопные газы и дым,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6019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А дождь возвращает всё это на землю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 из 1404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3535680"/>
            <a:ext cx="3962400" cy="316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Незаконная вырубка лесов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1030" name="Picture 6" descr="Картинка 5 из 1404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1" y="914400"/>
            <a:ext cx="4919514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http://antiprojectrussia.ru/wp-content/uploads/2010/07/stopi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http://antiprojectrussia.ru/wp-content/uploads/2010/07/stopit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52400"/>
            <a:ext cx="5543550" cy="4391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8" name="Picture 6" descr="Картинка 37 из 1404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581400"/>
            <a:ext cx="4619625" cy="304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16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2286000"/>
            <a:ext cx="3057525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7848600" cy="76944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Горы и леса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pic>
        <p:nvPicPr>
          <p:cNvPr id="24580" name="Picture 4" descr="Картинка 26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" y="1066800"/>
            <a:ext cx="5076825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24 из 302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86200"/>
            <a:ext cx="4667250" cy="2609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Картинка 31 из 302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304800"/>
            <a:ext cx="25146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429000" y="304800"/>
            <a:ext cx="533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+mj-lt"/>
              </a:rPr>
              <a:t>Сход лавин – очень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+mj-lt"/>
              </a:rPr>
              <a:t>   опасно</a:t>
            </a:r>
            <a:endParaRPr lang="ru-RU" sz="44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305800" cy="6248400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Поля, луга, леса и горы…</a:t>
            </a:r>
          </a:p>
          <a:p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Любуешься, используешь шутя.</a:t>
            </a:r>
            <a:endParaRPr lang="ru-RU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25606" name="Picture 6" descr="Картинка 43 из 1688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19200"/>
            <a:ext cx="6220650" cy="4166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45.radikal.ru/i107/0811/1a/4782106cf0a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533400"/>
            <a:ext cx="4495800" cy="32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 descr="Картинка 27 из 1688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3352800"/>
            <a:ext cx="4191000" cy="3145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533400" y="838200"/>
            <a:ext cx="8305800" cy="72635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Нет ничего</a:t>
            </a:r>
          </a:p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милее-</a:t>
            </a: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Бродить и        думать здесь…</a:t>
            </a:r>
            <a:endParaRPr lang="ru-RU" sz="44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58200" cy="1143000"/>
          </a:xfrm>
        </p:spPr>
        <p:txBody>
          <a:bodyPr>
            <a:prstTxWarp prst="textDoubleWave1">
              <a:avLst/>
            </a:prstTxWarp>
            <a:norm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Огонь в лесу – это страшно!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экологический конкурс\ST8338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66700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-main-pic" descr="Картинка 19 из 63998">
            <a:hlinkClick r:id="rId3" tgtFrame="_blank"/>
          </p:cNvPr>
          <p:cNvPicPr>
            <a:picLocks noGrp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6608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Лесные пожары – одна из                  серьёзных проблем лесов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untitled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514600"/>
            <a:ext cx="4267200" cy="3276600"/>
          </a:xfrm>
          <a:prstGeom prst="rect">
            <a:avLst/>
          </a:prstGeom>
          <a:noFill/>
        </p:spPr>
      </p:pic>
      <p:pic>
        <p:nvPicPr>
          <p:cNvPr id="1027" name="Picture 3" descr="C:\Users\user\Desktop\747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509758"/>
            <a:ext cx="4191000" cy="32814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4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 prst="convex"/>
              <a:contourClr>
                <a:schemeClr val="tx2"/>
              </a:contourClr>
            </a:sp3d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Дереворазрушающие грибы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sarcodon-umbricatu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286000"/>
            <a:ext cx="2768600" cy="2076450"/>
          </a:xfrm>
          <a:prstGeom prst="rect">
            <a:avLst/>
          </a:prstGeom>
          <a:noFill/>
        </p:spPr>
      </p:pic>
      <p:pic>
        <p:nvPicPr>
          <p:cNvPr id="1028" name="Picture 4" descr="C:\Users\user\Desktop\1233079579_16140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2286000"/>
            <a:ext cx="2744135" cy="2057400"/>
          </a:xfrm>
          <a:prstGeom prst="rect">
            <a:avLst/>
          </a:prstGeom>
          <a:noFill/>
        </p:spPr>
      </p:pic>
      <p:pic>
        <p:nvPicPr>
          <p:cNvPr id="1030" name="Picture 6" descr="Картинка 9 из 20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0400" y="4343400"/>
            <a:ext cx="3048000" cy="228743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000" y="533400"/>
            <a:ext cx="5105400" cy="48482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Я славлю лес</a:t>
            </a:r>
          </a:p>
          <a:p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Когда идёшь усталый, запылённый,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Дорогой длинною в полуденный зной, -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Сверни смелей в тихий лес зелёный,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 он усталость снимет, как рукой.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Когда на сердце неспокойно станет,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Когда не в силах совладеть с тоской,-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Побудь в лесу на солнечной поляне-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 все печали снимет, как рукой.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Когда раздумья вещий час настанет,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Когда мечтаешь о грядущем ты,-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 зелёном другом поделись мечтами,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 окрылит он все твои мечты.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фото Летний парк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4114800"/>
            <a:ext cx="28956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4" name="Picture 2" descr="Картинка 75 из 1444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96200" y="5029200"/>
            <a:ext cx="125730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C:\Users\user\Desktop\клубник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91400" y="152400"/>
            <a:ext cx="1564591" cy="116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21" name="Picture 9" descr="http://hram-rpc.ucoz.ru/_ph/7/2/53016096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1000" y="228600"/>
            <a:ext cx="28575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Сбор желудей для посадки  нового леса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СВЕТЛАНЕ ВАЛЕНТИНОВНЕ\IMG_05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C:\Users\user\Desktop\СВЕТЛАНЕ ВАЛЕНТИНОВНЕ\IMG_0548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Расти молодой лесок!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C:\Users\user\Desktop\СВЕТЛАНЕ ВАЛЕНТИНОВНЕ\IMG_0547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C:\Users\user\Desktop\СВЕТЛАНЕ ВАЛЕНТИНОВНЕ\IMG_0551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382000" cy="59400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                        Лес и человек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Лес - наше богатство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Чем больше люди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познают лесные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богатства, тем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шире открываются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дали их использования…              </a:t>
            </a:r>
            <a:r>
              <a:rPr lang="ru-RU" sz="2400" b="1" dirty="0" smtClean="0">
                <a:solidFill>
                  <a:srgbClr val="002060"/>
                </a:solidFill>
              </a:rPr>
              <a:t>Лес – это зелёный наряд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                                                        нашей Земли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Картинка 21 из 164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3800" y="1447800"/>
            <a:ext cx="5076825" cy="3390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экологический конкурс\ST83278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" y="304800"/>
            <a:ext cx="20574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 1 из 118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667000"/>
            <a:ext cx="4229100" cy="3383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Картинка 22 из 7000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2133600"/>
            <a:ext cx="43434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2400" y="381000"/>
            <a:ext cx="8991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Лес – это дом для зверей и птиц.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8305800" cy="52629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Лес – наш друг: задерживает влагу, он помогает человеку выращивать хороший урожай</a:t>
            </a:r>
          </a:p>
          <a:p>
            <a:pPr algn="ctr"/>
            <a:endParaRPr lang="ru-RU" sz="4400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4400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4400" dirty="0" smtClean="0">
              <a:solidFill>
                <a:srgbClr val="002060"/>
              </a:solidFill>
            </a:endParaRPr>
          </a:p>
          <a:p>
            <a:pPr algn="ctr"/>
            <a:endParaRPr lang="ru-RU" sz="4400" dirty="0" smtClean="0">
              <a:solidFill>
                <a:srgbClr val="002060"/>
              </a:solidFill>
            </a:endParaRPr>
          </a:p>
          <a:p>
            <a:pPr algn="ctr"/>
            <a:endParaRPr lang="ru-RU" sz="4400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</p:txBody>
      </p:sp>
      <p:pic>
        <p:nvPicPr>
          <p:cNvPr id="2052" name="Picture 4" descr="http://t0.gstatic.com/images?q=tbn:ANd9GcSDMk_Qkofwx1gu8ihUHzM3Xu1DnWWYl8iN42ySNPFcEivUoQo&amp;t=1&amp;h=161&amp;w=230&amp;usg=__FrtV4HzElAGnq3OqDiq29Byvocs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73156"/>
            <a:ext cx="2742686" cy="1927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http://t2.gstatic.com/images?q=tbn:ANd9GcTEks71n9oNYh1rJx2NU1MslALZYpTpVIA26zR9BYZnbkXtGLo&amp;t=1&amp;h=167&amp;w=223&amp;usg=__1W_Z8EnV4Y_Uv6EdJmzp5pEa8Us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514600"/>
            <a:ext cx="2514600" cy="1883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http://t2.gstatic.com/images?q=tbn:ANd9GcRf5Lse_RQFbB4Zhg0s-IDjWnjkSp_CLFhv-tTGOWUgTW0BCHY&amp;t=1&amp;h=167&amp;w=223&amp;usg=__L5WorI-xiI4yXx5ZNmqmKOqN5HQ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534048"/>
            <a:ext cx="2619375" cy="1962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52800"/>
            <a:ext cx="8382000" cy="3352800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/>
            </a:prstTxWarp>
            <a:spAutoFit/>
          </a:bodyPr>
          <a:lstStyle/>
          <a:p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Сосновый лес – как золотой орган,</a:t>
            </a:r>
          </a:p>
          <a:p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Пронизанный легчайшим свежим светом.</a:t>
            </a:r>
          </a:p>
          <a:p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мокрого брусничника туман</a:t>
            </a:r>
          </a:p>
          <a:p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Уходит в небо, не касаясь веток.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t2.gstatic.com/images?q=tbn:ANd9GcRVvGz4oBVRUCEqL6DddAB0-uqgLP9YvvUqYCaPbIQ2p_R-9CY&amp;t=1&amp;usg=__avUGFkaqzTQBcrT_tpNMS270cA4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3838575" cy="25543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28" name="AutoShape 4" descr="data:image/jpg;base64,/9j/4AAQSkZJRgABAQAAAQABAAD/2wCEAAkGBhISERQUExMWFRUWFxsaFxgYGBsYHBkYGxoaGxwaGxodHDIeGB0lGRkZIC8gIycpLSwsHB4xNTAqNiYrLikBCQoKDgwOGg8PGCkcHB8vKSwsKikpKSkpKSksKSkpKSkpKSwsKSwpKSksLCkpKSkpKSksKSksLC8pKSwpKSwsKf/AABEIAIQAsAMBIgACEQEDEQH/xAAbAAADAQEBAQEAAAAAAAAAAAADBAUCAAEGB//EADkQAAIBAgUCBAMIAAYCAwAAAAECEQMhAAQSMUEiUQUTYXEygZEGI0JSobHB8BRiktHh8YLCBxUz/8QAFwEBAQEBAAAAAAAAAAAAAAAAAQIAA//EACIRAQEBAAMAAgEFAQAAAAAAAAABEQIhMUFRYQMSMnHwIv/aAAwDAQACEQMRAD8A/LDTAqMrA2JXgw0kRYx8QgmSCJwJWOomeYv++G8nXEVSy6mYDSxMaSW1MQIgsV1RtFz2GFVj1uZ/T9L440Q5lco7h2BXoQuQSASJCnT+ZhqmBe08HFSj4e+XzJVyYpo14gmFI+HdYYkfL5Yj1CBGx2sLx7E7H9MXP/s2agoNVmVEKhWbVGrQ0rPwgmTEzYDYDE3vjTx9Tcn4g6jUupSavSYsSqMNiIlTUXm2oWuDhvxdqjdbuSHP5idTGCWmAp3F1+d8I5fMswSlqXStRyuqIVqgphj6iaa7z/OLPiHhSooY1B/nJYkeZq0wAZLwOu28dhBOVmw38ptXJVKQBYEagDpZgrEbiVn2I9wYvglDJEqDBCueltJNhMxwQLXHzI2wPUlOoS83juGHseeSDYG3pj7vP5+nmcrl8tQWotNqiJRqH7wnVXWnU81iBoILFgg3BUkiwPThx1Ovis+9JWYIpFrhhtwCLkCQNR3gmxgXz4fSTWnmyAGXmJXYgHTCkwOrYRcbYv8A2n+xDZOh5pqU31llAWogIIYBWKmTUUjVZYZfqMfMKyroh5lAXnh7yogXFgR7/XXjYdXfHMhTy1V6VHME0i6CSE6gL3AaV0uoJUqCASWPDLZ+knlAiWGkgEMSJDLNQzcTsV7lTN4xKSssaiS0GxvMi4J452PPvOKletRajUWdLzqQ0z0ktoGlgBupWV4AMfhBxy53exXZoqyoLL0gCDaQPxHg+sHkC0YnIsutwermdjtqA/44iIxQzVRGGpAKYCooQspZrA7hRqUyWK3tuTgn+IFKrRqUk1MhJ3JWzSCdQ2FpGxKm1jjnuXtCeMhU8rWxKjzSnXqF13YnTFiQu4liLbwBmc/hkXuQR2k2vvH+3GPufF8+c4j1a1VNSoAnwt5lSzAAAzT1ESbXgSABj5lPDzUM6I69KoI+MmFQnv1egEGbEY15y3pt0Ctn50mq7MCAvbpX8Kj4VAlt5uZ3OKXhuWqNQqEuKVGpdHKjqdWXUgqfFTsRvE8bqGzU8FZWRmSSjkVASFVXRrKCZDrdPhBHUFmceZ2vUqqtOnTbppl30mWqCZ1VGUnUoMBRYKJO8HDxPcK+IZNqdDzXddTN0JBvT5e1hDQFWwMyI5Bns9o6S2tiYqMHZxuB0wQpMekWje+Lea+zbP4Z/i/Nlj5ShFSAom2upwRMwDNlkScQfGlZlp1AJQKFBACgsACRb1FhAMEkDfHW/p+SqCrVipI6hBvJJuOYDWNu9vXGadYkyXMj8RvY9MGRe02j5jfBRTAYllYKZIBJJg3A2g+9pv7Y8oUqblxDGRpWLgGRvbpEajA3IG2IyAzW8Sonw2jST/8ARK9ZqwIudSqtNge2mVgbkX2GJVPKeZoCJUMqocjrlmLGwA6ZQARedLXm2B+Xpy4gHUz9t1C2jiZJ7xhvJ55qVR2BWorHQ6lmAqINJ0nSQ+g6VMgiNKj0x2l23f8AYa2lVWf71gBFmG553CkttF+drHAaqABiA2kgCHjVZVmQBBGomCNhHfAVsvoIG0x3txsf1xU+0OaY/FTWkwVOlNRVV0jTGpiZ0kEgk79oxzv4MTslT+ENcRIE7zMD057YoZ2g/QzI6KRBZk1KxUgOwtEBiBbkxJwrlkkRMksFgSTYDSRaDJO0TeDvh7M0TqlUbSEFnB3KiQpFzDFiJIMbjg6/bOdBVP3dImYMk6hbeTF+8TYxvzc8P8NzdFqDA+UhzFKn1FggreY5pgoFBq6dOu2wZRMY+Xlg4WjOsyIAIItsBPv32OLmRo1lqZdcwegVkKmQyK0MV1qBJk6b9hMGwxuNzlMF3RftjnUIp5anQo0QlMNUFJReqbjU5WSsdYE3DiQDiEPCtSuyxpp00c9UBg0CEkXgnjsTfml474PTWlWZiUYFPLpkXKu1QsakqpFQQOAYYArY4D4Vm6dE1ULyjUo6GJWo4IdRBF4JO8AETfZunK99sQzTdIDEXH5gfiMzdYm23cRxjGYyhSm5OkwW2PNosOGBB42PaMU8+KaeWiVvNXQGINNl0kgWBIvckar2F9xAM3nKD0KilWFUECmVboKDhqZHTPU0/tF4YTK5yoUp0wRTp6tZYi7s3lyCwWSFgEKODPOGfD8zQWogqgGkNR0SV1iBA1KpKkEHgzO9pwLwTIpUVtVQIFpIyxquxXYi0jVJMC02nGsl4YprJRBU1H1DeCTfusC50ybz+UScRy9TRTnaa1JphevX0yGCqdlMibCBqMyBJB6RhbJZ/rBJbQCQAhgiLraQDMCbRtsYwx9oPD61I+RVUU6lIKBSsAZm40yGPMkne1theHZLVptNoI0tYTMuQOsR2sAUmLYjJPY06fSp5HkI9V5ZKWlACS8gMQukgaVLvNpJXlQBqk5LOFK2YMU1FUDSkoAw16xTbUSQkQTfUWVN4aUfEfDjRMagx6gSI6CtiI3HV0yd4bgYp5r7NVRlkrVXpgVKetVJBeRAKHsYM6h0gAm5ENX6cvsVp/xvxtjlauVdVUqPPlHCqCykLSgrpcBdPQCJGzMVg/DVMwXpIrGQCYMAnbTpBiQsEHTIE3jH12T+zgrVfLVWuRrqwYpDymN7kpSvMnqaQCV2PymVyRai7ggaQJtcyUtYRA1TeBA52HW7I0CoU2KifhtuLQLXvx2/XG6jrJIBBGwBiYv1A8el8DoUyV1EdI+k9vSxJ+Xe2AqgH/Ek/pbnESQCZ+qCtJVGkBFkEhpJHUfhG5ExFpi8SWvC/OFM1FFNqQqjUjwylyjwSu/wBgGBEXvOEqy9ayLhZMcgbHf1GHsr4jUFFU8x9KkMqySqtJOpRw0yZt3jFSq+S6vJjTJkRvczze/bvgvjdRWboTy1ZulNRbQD+HUwBIG0nb5Y1WrU3csoCEtOkHpCiIUTcxe5N8BzCXgA6g4jk7XHcwQD69WBUjQbS9goKxLW6bCYm0bfTe5w9VzX3dJVpMhFMwxY9alidRGkBNyu/a/OFPOqUanmIxVldilSOqVgQCRwpG45xQoeKGmq6vKYMTqU0wzVANDlajbuCSPxSCgmPxPWDC2Vo1KtULL9TEkUxc8NAG/zN8UvBai5fN0ajW8tyTKEkEaukjc+w/jE3K5rQzVEiFPSrCSwLDpkCPhi5sY2Exjw+IFatNigaBZXLMCQoAsIIAhTE8C/fTZdG9v0n/5V8Zo5/JmtlQ7pl2Pm1NJVQWChUMiWMtPZYv8AEMfndWihpy9Py2CCYWFJ6RIhjc7/AAxqL2m4WzfiVRaNSkdSh2L1FkqrGxWUFrQfbiMVfDMwlIFqhR1WTBJJqAr8OmNjGmRtJ/y4eV0Uu+aqGgiNVISkW8pDAEOwkq2npbVEliLARc4FmqBNNmBBVbgyARqIsALG/AJEzj67P/aem2QahSUamcVa9goqn4mHxTuJlRAHA3x8PnaRRnJAp6rhVJIUMZ0CTNpiDcXm+CtVf7O5unRolnp6iwARixgCIcaQDqMbGQBvFhhjwTMmnmUaojNSVHkDQlVWClVKA38xWIKgC1sR/CHhbAagIkw2/ABFm3uDMxgdaudRB3IbUolCRxLDcAmYiMc7f+kq5ziVKrszqWLAMxOsn80W2NpIg2MQLFnI6FIDkkAlgQDYSZ6NNwSN9rRcYBVZcwvnmsvmBjIa1TSlORq0CdU27tIM2OPaGZUUSwIUGzFEdz0sbbgBZZQYgdVlYnE8ptUFn6LGmxpqNILSzREyupC0yWGtTsLkhcKeHeJuGAMhEkouxBLSjLB6mUmQBMGTGKY8QpplatKCrazLNEsrLB6NJGoQVPUDBXtGJVLyTSQBGarDlnUzqQbDSb6Qo3ERc3m3WccGQ7/i4FanTqMtOoRUraiNJddUXUlmUl/UkzIM2hBoV/cdu3Mb/tOKvjPhVSi6srBugsWBAhxAIgsWkK6++oAWnEzLiBVUIW+FQ0wq3YA+hMWDWI1WmIe6YXy1UqTFvlIvHB/v0wSpmm7LtHwi8Wn3tgWWp6mIm8wNrk2G5gXi+PHosrlXYC5kzIEeo3E2nGxnuaqfeP2iO0/TjjB6YkAReL+vy4wnUbqY79QFz6zGGEq3FhvN+T/bYMOi0MuSZEkSBtsfcCJj9L4JlyvnoCTp1CeTpBnc22nfvhvLZ140QSilmULsGIALRabKBzAk4UyiN5rVAPhUkcnYkQJnjeNu2+JvrpI8oZhlgqYBGorZg0bEggqT1Ncg8xGHVzo0xAMEMGNiImFj4XhnLSY2A26cT6NOSqgW0jb0F78ep4w9CimCpHV03ZdQYQWOgCVXcA/942j0ulMhAw0fEYvJkHeBcRbcDcY6lSdqtIOxEkgEggKPYXgDgAbY8y+Y0rxoI6geTNoIM9vp9SDNCnWR0F1JKkkMQwjSSCsalnsRzHZRWPHsgtNtKMXV1Vg+nSrapgqJJ0xp3MzMgYqeH0lNFldSWYGzVGAGkiZAGpJ+Ejc+gxG8Q8TapE8PrtsXJWSRtJAFx6+uHH8TeoOpp3EiCwBvERexIAPHOJ5S2dIstg2cy53FMNCx0k9EEwAWM6otuZgjg4RzyMDDqVJA3Eev5RxEWE/riicypk+Ywkidnki21gDMEW25OMeIQ5clleFsRyPUAngjYnbsDg475VcfovljRCWG4K9ixuL8KkgdJ1ExuNgLK1UNcs8osMYQar7KACwtO5kkdjtgeTCeX1G5JHO0mdtyf0+ePKNQLVtqPTuoE3MEgNaN47+mLnHGzDudrkQs/Ai04OkgaZmIJBUyL7+mAUM41NSqtGslWXh1NirD8Q9NrA7wcOZ3MVaqywLNEsxQbAETIF+J7xPfCVFwktAZpMBoIEi4I3NuLd8MUs+JZ1np7ppYKGACgyFLQRMwDABXpGwvhf7MZ5soxr6VJWmNJan5g6ivSAPhZl2JmxMjEp82W9QTq2i8fTgY5artpWmBqSSIhCTq1Ak8kHk7egGMFV3qiogq0KlQaWraGnSytpZnlTJQgCWBEdJtpAwh4ZnoqOWEUqgGtEsNOqI6jsuu06thO8j6qqXytfI06NUVSpqaCEJem9fp0mm5jUo/DIEm+5JR8G+zfn+I/wCFzCupjU46AzBQrkLBiWGxgkyDEmRUt3DIgeGeFVq1byqSl3KnpUSSAb+oG0kcfPHlSh5TjbWGgCVcCIvAnUukngzGKPiwpZfPVRLFFq1B91NMhZkqvUdOkgqJJNr98J+L1KZqs1MlllT1nqGoSUOkAWM3UDkDaS+Nn0lAXJ/zH5xH7YIlSTJt6+vHsMCWoIt6yCByZmedvfGhb1/u3tviAseB6pc7qqHkWkx/5e2J2Xq6fM0mIAECxMso7yPcGRGKnhVTTl67KSBFMW7gOTNoO4t7Yl0l+7YR8VQc3lZt6WJ574ie12vUh3KZwBtTKGkMGEkA2sena5vG47HfWcqhmMACbyDcg7Wj2M8we+F6SajHMQs9yYue8En5Rj2u5iNIEbmIN9/WOkH68nFY5hBJGoC6iwnfeT6GI+k84ZCBHIDSpB4ntBg9jO+99gcBKdAbckW9oO/b/acFywipLH8w6gCDJ0mRfjtf64wL5lQWTqDSwDRIjq27CRe3e98FCEyZuTEarjsfaTHvjXiWWAembQ0GRNx1AzOxtHbG6GVrGmXUOaSkammykyAGPBPB9DhgCpVAGQyDbbqEHggqZBvYjYjGqjSQoJg7at7nkfhN5MfXAKdyoAvFgDEWHb94x6ohuLRztB9DfbfGpztlaMBrwQzfO/H6X9ccsa4cmIMn5/3fG2Q6n3kMf43EWvxjIPXNtpjgiR9MY2KAzNQJCvIANgeDvNr3Nh24F8JLVhSedXz9xbvbHrV2cdRkGSOY5+RFt8CCkjvBvxHPy9MadCCUsksIGchtJJEq0QLSddjyV0yOJNsFRFDnSxJkmVMG0jaxBM/muDtjWSUyCwkJGsA+W5B2OqLEHn12vJNQp0p6mcXMsEBtPFt9zJmDwcFv2nsLLJ1K5DFFZdcMoMmTC/IbkR7HBaOeZK/mAtqZW6m1KWlRqmDJWBEAwbA2th7xKlRy66UC1KdRqbCHBZQI1nRrYByrFbzBBsIgTM5UBqKUXQtrMdRB0xJIAmeRGkzxMY3vZipUSmtWjWUmogqhWUxrIZQDsIUks/eLX5wh9q6aLVJRBTUkwgDggTvDnVBk22AG5mcYzdaaSxY61MyWiCIjmPTcRG+FMyW0kHamQDMSrmTcRsbiTzjcLbxyr558ERTggG1h+oB/nDLVZBETbb2/XAq1fWxJib8RsIjfgAcYEf4/n9MKKrmsy5bjSWaRfUDZRzBELhbLMPKWZ3qN6GSqix9rQTztgtep9zTBOm5JiZEnfv69+2AKGC0xM/d23/EzE+pPr64mOn1/QkDgiDbvYm5Pew/T1x5mRwOwvcWIO/PM/wDWMBbCOngcTa/99cDJJBkGw+f9vxhTTRQlJA/DJAiIEdRtabyf251kaUk/CGIkAiZOskgLyIERIt9cApVbapjtHa1p3H73OC068W3JAv8AM9r+/bvO62QHPMpeQsDVxG9yYHbBcpR1LCkl2ZVWmFYl5DDUIMalOwYfit+IAWZaWE9x/O0Hvt/GHvCM/wCUyuBMepB2Mg8wZ2Nj640uBPaih0QwYNTUmNViRdTPINpFu2N1kNibe9wY/vyw9l0p1cxTV9KrpRSXbQo0UVBYwC3BIi5J2MwFM7ldDLsUJYKw5K6SRGowQWi/uCRhrS9vMwTrqDVub9tgR+uNVXhxz0mYtuzfpgbHVUb3Hzt/zhzxLKqpowfioIzTFmbVKwb9sQvNlpIiIi4ItcE3n9jbGQpIIEGTzYEwOdv1x6qSD2kk22Ex899h3nbGSYBtO2/qBb+9sW5nUdaYXr1HQJiCOqZAEWIXkg77DDVPNo5+8DODYktL6RsAALWFu0EzAgysnUphZKyRMLNvQ3BBg8bY9cnqGxkWj6j1vaPaMT+0Ydr5IChUemxHVcC5A6Vgsvwg6jsdwBfAKwCkMp/FxNoPtfmP14wzWUHLBgSGUQylYkJJkmOogxaNrzwVc2uheJBBn/Sd++9sTO24iZyu1RWLEmw3J33iPrtF8azVOmUYqZ2BkbCwBt/ydsZrkGeDyL9z3HaLD0wnRUFbnjbvtjYq+FQZ3H6+s/398aPc98Yiw9PX0xumOO89v72x0qTniDQqAyOkepiN4nA6/SYHCJPvoB+W+O8VJDbkn1v8vbG86Zq1YA+MgRbawiTIsMTF2+sMTCi27G/NgBHrcmD+uPKp+Le079v7OCsigrJMySYvG0iIAPHNsBalKM0zFo3i4i+0cYU622w+V/pb+749p1dJXa6rJ7CCf3jGlF+mDHeCpPYifX+7YOM5pOk0qTEQNRUyOnYQQo77em1sGtrRpg3glRcsNlGwJ6TEk23mwx6BAWJaBIWDaO/PB97bb4dbJ02UAu6ld4WQp0g35ex724nkOb8PYBdB1yDBUwViIBSOn/UwN4xOi2PMi+qrQAUqVfSdaqwuAFBDaVCgz8UxNybDCvjdBkrEMVYgsdYYHVJG5GxG0cXAi2Oy+WqagpQltyBAImIk7L6Tcz3N9eKM9R5ddJNz0yTZR8YJ1bcxBttivkT0lVsW9T+0/wB+mHPEa3WmwijSG0bIbn69sJ1EJIBY23nuQfhHfj/vDWboN5pUmYVJ/FHTsI+kWj6xvl1l6rdKnTiC8GAYBt3gnaYPbCVUCSFM2B2jdRI725MXxQpAMQlMsskhg1tXEyDeNoFpi3OPEpkU4YAG0S0kC2wBiSZBJxp05pAGG1bU/vbsLjf2sD8sKAHb139TbDVOkbkbAAxPA7HnFGHqFeadRSRqamfihjEbBjtPpBOF8zr8gTtp6e0Edxzx8uMFSiRPcLBnp42k/PbAUozTgXkGLb+nptGJbiY8So6ZC6oMk6gFInbTpYkDm8b88q0aPSCWALLOx7fCIm5PeMbemYU3GpBM94G43+ePMjTOlWiRcXBIt+/6+vfGb4JUKQ3I1Adh8hJ439MUMrlvhbSoESSYMzewPJmeOCMFdVU7AmPUXO3t2ni+2NPmNYIgAEKBCi+mwv7bxubnBeSJdIVOqsgj8a/vPP8AOHMpRDKrmRqcsfgM3OwPVyLwR74nIZqzOwY9tlJxdyeXJpA6RdV/CQPaed+0e5xuXU6VypbMZC4EMIk3n8UbCIHEiwxmjlWYkkU46RcEqZmNrnYiQDxthlqaGzMZG4U2Av63v+9pxksruAsEkjTuojte5gW42GDajTgnSNLAAdVgJMG5JAAHpcm+A12GlYYiB8RUCRvvJ0kxIF/U43l8s7NBqS2oQL7xYrzI9vbDjpRpXdmJm4UrqB2vLEiIHYAAWxOjSWWyzu2zGTM7wIHcWI/NuOAZnDn3dIavLIuLlp0m8wsBRIA3B9LRhWvWUnUXqaWPT1EXtO0zF4NsJZh6cgxYcKpA4N5Mn0MfLGN7U63ir1AA5hYMnTPHrfUJNxHtYYQ8QpKzSGYADbTMD0JMgW7Qb74zl1ZnUAMSbfCSSZ9P34GKNTw8NBufSJABm5i0GNtzvGHyjcfP+IVbDSeGNwFJibkbHkR+2KD0StQzBcMFXU6sFhCWkG5nfn2wy2UqAr0BlMySdyBAEyAbflvNrnAK4V2Z3U6tV7DsReD1fKPbfC6fuljOqpqB1Bt4ZgTpAB20mRN+BOCpSGnTqCSoJsQdrEib2XdvX1wWjlb6oCTDXOokbgFe/JMDfnA8wsXDDUImVKyT+WYmP7acZz3S7UEixC23JA+k3bbk+/oE1CxhWUiJFiIMXN7iDeZwekjXt1HqI2+ZBHIOwxp2jVYCwi5FieJ+ITxjYdwN6EXBmbGGWPmee/zHfHq+HMKZB6eo9TtpBHYcnfeBMe2NLmCPhFgRNxb/AMiLH+jGM3myJ6AP8wZiT2kncgSJ7nGMtaqUCiAFrgXi236H3wjRHRvyRzFif98MZKqYB1cQJO3EX4ngTvgeXy7AkgLf1ER3jn12xp029PDUiflbgz3wXzCSw7AR85x2OwGfyKUMsCrvJmHFo/L7YoZKmGBBFgPW8JN/pHtjsdiqK8r1QumFWWLXiY0tpAE2iMByh1HtY7W3HbHY7AIsV67U6cKd1udjfSCJF4jEenVLsdlHZQAIB2jn547HYniIZzVZ2U6nJCSALAWHYDf1wgKnUo9FN5O5/wCcdjsdDFvwzJLU83WJ0qCBa5MrfkwB+8zhHMVjTqsoMhWUCeQSNwLHftjsdjnBFDx3xN6ZQLHUQSSAeGtG0H2wvkhBQ8sQJkyBJHT+W0C3bHY7D8CeKFfKqigka/uwYclh625m2/bCIyocaiblyNlgdBawIsZH9tHY7GhngWbIULCgFlUky3PAvYYHSzx1kBVGq2x21ep59e2Ox2KaBZjNNEfhLtK3AlRYwObnB83QEAdwP7/GOx2Apgy4C1d+kCP9QH/scYpIAD7/AMDHY7Fqf//Z"/>
          <p:cNvSpPr>
            <a:spLocks noChangeAspect="1" noChangeArrowheads="1"/>
          </p:cNvSpPr>
          <p:nvPr/>
        </p:nvSpPr>
        <p:spPr bwMode="auto">
          <a:xfrm>
            <a:off x="155575" y="-601663"/>
            <a:ext cx="167640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g;base64,/9j/4AAQSkZJRgABAQAAAQABAAD/2wCEAAkGBhISERQUExMWFRUWFxsaFxgYGBsYHBkYGxoaGxwaGxodHDIeGB0lGRkZIC8gIycpLSwsHB4xNTAqNiYrLikBCQoKDgwOGg8PGCkcHB8vKSwsKikpKSkpKSksKSkpKSkpKSwsKSwpKSksLCkpKSkpKSksKSksLC8pKSwpKSwsKf/AABEIAIQAsAMBIgACEQEDEQH/xAAbAAADAQEBAQEAAAAAAAAAAAADBAUCAAEGB//EADkQAAIBAgUCBAMIAAYCAwAAAAECEQMhAAQSMUEiUQUTYXEygZEGI0JSobHB8BRiktHh8YLCBxUz/8QAFwEBAQEBAAAAAAAAAAAAAAAAAQIAA//EACIRAQEBAAMAAgEFAQAAAAAAAAABEQIhMUFRYQMSMnHwIv/aAAwDAQACEQMRAD8A/LDTAqMrA2JXgw0kRYx8QgmSCJwJWOomeYv++G8nXEVSy6mYDSxMaSW1MQIgsV1RtFz2GFVj1uZ/T9L440Q5lco7h2BXoQuQSASJCnT+ZhqmBe08HFSj4e+XzJVyYpo14gmFI+HdYYkfL5Yj1CBGx2sLx7E7H9MXP/s2agoNVmVEKhWbVGrQ0rPwgmTEzYDYDE3vjTx9Tcn4g6jUupSavSYsSqMNiIlTUXm2oWuDhvxdqjdbuSHP5idTGCWmAp3F1+d8I5fMswSlqXStRyuqIVqgphj6iaa7z/OLPiHhSooY1B/nJYkeZq0wAZLwOu28dhBOVmw38ptXJVKQBYEagDpZgrEbiVn2I9wYvglDJEqDBCueltJNhMxwQLXHzI2wPUlOoS83juGHseeSDYG3pj7vP5+nmcrl8tQWotNqiJRqH7wnVXWnU81iBoILFgg3BUkiwPThx1Ovis+9JWYIpFrhhtwCLkCQNR3gmxgXz4fSTWnmyAGXmJXYgHTCkwOrYRcbYv8A2n+xDZOh5pqU31llAWogIIYBWKmTUUjVZYZfqMfMKyroh5lAXnh7yogXFgR7/XXjYdXfHMhTy1V6VHME0i6CSE6gL3AaV0uoJUqCASWPDLZ+knlAiWGkgEMSJDLNQzcTsV7lTN4xKSssaiS0GxvMi4J452PPvOKletRajUWdLzqQ0z0ktoGlgBupWV4AMfhBxy53exXZoqyoLL0gCDaQPxHg+sHkC0YnIsutwermdjtqA/44iIxQzVRGGpAKYCooQspZrA7hRqUyWK3tuTgn+IFKrRqUk1MhJ3JWzSCdQ2FpGxKm1jjnuXtCeMhU8rWxKjzSnXqF13YnTFiQu4liLbwBmc/hkXuQR2k2vvH+3GPufF8+c4j1a1VNSoAnwt5lSzAAAzT1ESbXgSABj5lPDzUM6I69KoI+MmFQnv1egEGbEY15y3pt0Ctn50mq7MCAvbpX8Kj4VAlt5uZ3OKXhuWqNQqEuKVGpdHKjqdWXUgqfFTsRvE8bqGzU8FZWRmSSjkVASFVXRrKCZDrdPhBHUFmceZ2vUqqtOnTbppl30mWqCZ1VGUnUoMBRYKJO8HDxPcK+IZNqdDzXddTN0JBvT5e1hDQFWwMyI5Bns9o6S2tiYqMHZxuB0wQpMekWje+Lea+zbP4Z/i/Nlj5ShFSAom2upwRMwDNlkScQfGlZlp1AJQKFBACgsACRb1FhAMEkDfHW/p+SqCrVipI6hBvJJuOYDWNu9vXGadYkyXMj8RvY9MGRe02j5jfBRTAYllYKZIBJJg3A2g+9pv7Y8oUqblxDGRpWLgGRvbpEajA3IG2IyAzW8Sonw2jST/8ARK9ZqwIudSqtNge2mVgbkX2GJVPKeZoCJUMqocjrlmLGwA6ZQARedLXm2B+Xpy4gHUz9t1C2jiZJ7xhvJ55qVR2BWorHQ6lmAqINJ0nSQ+g6VMgiNKj0x2l23f8AYa2lVWf71gBFmG553CkttF+drHAaqABiA2kgCHjVZVmQBBGomCNhHfAVsvoIG0x3txsf1xU+0OaY/FTWkwVOlNRVV0jTGpiZ0kEgk79oxzv4MTslT+ENcRIE7zMD057YoZ2g/QzI6KRBZk1KxUgOwtEBiBbkxJwrlkkRMksFgSTYDSRaDJO0TeDvh7M0TqlUbSEFnB3KiQpFzDFiJIMbjg6/bOdBVP3dImYMk6hbeTF+8TYxvzc8P8NzdFqDA+UhzFKn1FggreY5pgoFBq6dOu2wZRMY+Xlg4WjOsyIAIItsBPv32OLmRo1lqZdcwegVkKmQyK0MV1qBJk6b9hMGwxuNzlMF3RftjnUIp5anQo0QlMNUFJReqbjU5WSsdYE3DiQDiEPCtSuyxpp00c9UBg0CEkXgnjsTfml474PTWlWZiUYFPLpkXKu1QsakqpFQQOAYYArY4D4Vm6dE1ULyjUo6GJWo4IdRBF4JO8AETfZunK99sQzTdIDEXH5gfiMzdYm23cRxjGYyhSm5OkwW2PNosOGBB42PaMU8+KaeWiVvNXQGINNl0kgWBIvckar2F9xAM3nKD0KilWFUECmVboKDhqZHTPU0/tF4YTK5yoUp0wRTp6tZYi7s3lyCwWSFgEKODPOGfD8zQWogqgGkNR0SV1iBA1KpKkEHgzO9pwLwTIpUVtVQIFpIyxquxXYi0jVJMC02nGsl4YprJRBU1H1DeCTfusC50ybz+UScRy9TRTnaa1JphevX0yGCqdlMibCBqMyBJB6RhbJZ/rBJbQCQAhgiLraQDMCbRtsYwx9oPD61I+RVUU6lIKBSsAZm40yGPMkne1theHZLVptNoI0tYTMuQOsR2sAUmLYjJPY06fSp5HkI9V5ZKWlACS8gMQukgaVLvNpJXlQBqk5LOFK2YMU1FUDSkoAw16xTbUSQkQTfUWVN4aUfEfDjRMagx6gSI6CtiI3HV0yd4bgYp5r7NVRlkrVXpgVKetVJBeRAKHsYM6h0gAm5ENX6cvsVp/xvxtjlauVdVUqPPlHCqCykLSgrpcBdPQCJGzMVg/DVMwXpIrGQCYMAnbTpBiQsEHTIE3jH12T+zgrVfLVWuRrqwYpDymN7kpSvMnqaQCV2PymVyRai7ggaQJtcyUtYRA1TeBA52HW7I0CoU2KifhtuLQLXvx2/XG6jrJIBBGwBiYv1A8el8DoUyV1EdI+k9vSxJ+Xe2AqgH/Ek/pbnESQCZ+qCtJVGkBFkEhpJHUfhG5ExFpi8SWvC/OFM1FFNqQqjUjwylyjwSu/wBgGBEXvOEqy9ayLhZMcgbHf1GHsr4jUFFU8x9KkMqySqtJOpRw0yZt3jFSq+S6vJjTJkRvczze/bvgvjdRWboTy1ZulNRbQD+HUwBIG0nb5Y1WrU3csoCEtOkHpCiIUTcxe5N8BzCXgA6g4jk7XHcwQD69WBUjQbS9goKxLW6bCYm0bfTe5w9VzX3dJVpMhFMwxY9alidRGkBNyu/a/OFPOqUanmIxVldilSOqVgQCRwpG45xQoeKGmq6vKYMTqU0wzVANDlajbuCSPxSCgmPxPWDC2Vo1KtULL9TEkUxc8NAG/zN8UvBai5fN0ajW8tyTKEkEaukjc+w/jE3K5rQzVEiFPSrCSwLDpkCPhi5sY2Exjw+IFatNigaBZXLMCQoAsIIAhTE8C/fTZdG9v0n/5V8Zo5/JmtlQ7pl2Pm1NJVQWChUMiWMtPZYv8AEMfndWihpy9Py2CCYWFJ6RIhjc7/AAxqL2m4WzfiVRaNSkdSh2L1FkqrGxWUFrQfbiMVfDMwlIFqhR1WTBJJqAr8OmNjGmRtJ/y4eV0Uu+aqGgiNVISkW8pDAEOwkq2npbVEliLARc4FmqBNNmBBVbgyARqIsALG/AJEzj67P/aem2QahSUamcVa9goqn4mHxTuJlRAHA3x8PnaRRnJAp6rhVJIUMZ0CTNpiDcXm+CtVf7O5unRolnp6iwARixgCIcaQDqMbGQBvFhhjwTMmnmUaojNSVHkDQlVWClVKA38xWIKgC1sR/CHhbAagIkw2/ABFm3uDMxgdaudRB3IbUolCRxLDcAmYiMc7f+kq5ziVKrszqWLAMxOsn80W2NpIg2MQLFnI6FIDkkAlgQDYSZ6NNwSN9rRcYBVZcwvnmsvmBjIa1TSlORq0CdU27tIM2OPaGZUUSwIUGzFEdz0sbbgBZZQYgdVlYnE8ptUFn6LGmxpqNILSzREyupC0yWGtTsLkhcKeHeJuGAMhEkouxBLSjLB6mUmQBMGTGKY8QpplatKCrazLNEsrLB6NJGoQVPUDBXtGJVLyTSQBGarDlnUzqQbDSb6Qo3ERc3m3WccGQ7/i4FanTqMtOoRUraiNJddUXUlmUl/UkzIM2hBoV/cdu3Mb/tOKvjPhVSi6srBugsWBAhxAIgsWkK6++oAWnEzLiBVUIW+FQ0wq3YA+hMWDWI1WmIe6YXy1UqTFvlIvHB/v0wSpmm7LtHwi8Wn3tgWWp6mIm8wNrk2G5gXi+PHosrlXYC5kzIEeo3E2nGxnuaqfeP2iO0/TjjB6YkAReL+vy4wnUbqY79QFz6zGGEq3FhvN+T/bYMOi0MuSZEkSBtsfcCJj9L4JlyvnoCTp1CeTpBnc22nfvhvLZ140QSilmULsGIALRabKBzAk4UyiN5rVAPhUkcnYkQJnjeNu2+JvrpI8oZhlgqYBGorZg0bEggqT1Ncg8xGHVzo0xAMEMGNiImFj4XhnLSY2A26cT6NOSqgW0jb0F78ep4w9CimCpHV03ZdQYQWOgCVXcA/942j0ulMhAw0fEYvJkHeBcRbcDcY6lSdqtIOxEkgEggKPYXgDgAbY8y+Y0rxoI6geTNoIM9vp9SDNCnWR0F1JKkkMQwjSSCsalnsRzHZRWPHsgtNtKMXV1Vg+nSrapgqJJ0xp3MzMgYqeH0lNFldSWYGzVGAGkiZAGpJ+Ejc+gxG8Q8TapE8PrtsXJWSRtJAFx6+uHH8TeoOpp3EiCwBvERexIAPHOJ5S2dIstg2cy53FMNCx0k9EEwAWM6otuZgjg4RzyMDDqVJA3Eev5RxEWE/riicypk+Ywkidnki21gDMEW25OMeIQ5clleFsRyPUAngjYnbsDg475VcfovljRCWG4K9ixuL8KkgdJ1ExuNgLK1UNcs8osMYQar7KACwtO5kkdjtgeTCeX1G5JHO0mdtyf0+ePKNQLVtqPTuoE3MEgNaN47+mLnHGzDudrkQs/Ai04OkgaZmIJBUyL7+mAUM41NSqtGslWXh1NirD8Q9NrA7wcOZ3MVaqywLNEsxQbAETIF+J7xPfCVFwktAZpMBoIEi4I3NuLd8MUs+JZ1np7ppYKGACgyFLQRMwDABXpGwvhf7MZ5soxr6VJWmNJan5g6ivSAPhZl2JmxMjEp82W9QTq2i8fTgY5artpWmBqSSIhCTq1Ak8kHk7egGMFV3qiogq0KlQaWraGnSytpZnlTJQgCWBEdJtpAwh4ZnoqOWEUqgGtEsNOqI6jsuu06thO8j6qqXytfI06NUVSpqaCEJem9fp0mm5jUo/DIEm+5JR8G+zfn+I/wCFzCupjU46AzBQrkLBiWGxgkyDEmRUt3DIgeGeFVq1byqSl3KnpUSSAb+oG0kcfPHlSh5TjbWGgCVcCIvAnUukngzGKPiwpZfPVRLFFq1B91NMhZkqvUdOkgqJJNr98J+L1KZqs1MlllT1nqGoSUOkAWM3UDkDaS+Nn0lAXJ/zH5xH7YIlSTJt6+vHsMCWoIt6yCByZmedvfGhb1/u3tviAseB6pc7qqHkWkx/5e2J2Xq6fM0mIAECxMso7yPcGRGKnhVTTl67KSBFMW7gOTNoO4t7Yl0l+7YR8VQc3lZt6WJ574ie12vUh3KZwBtTKGkMGEkA2sena5vG47HfWcqhmMACbyDcg7Wj2M8we+F6SajHMQs9yYue8En5Rj2u5iNIEbmIN9/WOkH68nFY5hBJGoC6iwnfeT6GI+k84ZCBHIDSpB4ntBg9jO+99gcBKdAbckW9oO/b/acFywipLH8w6gCDJ0mRfjtf64wL5lQWTqDSwDRIjq27CRe3e98FCEyZuTEarjsfaTHvjXiWWAembQ0GRNx1AzOxtHbG6GVrGmXUOaSkammykyAGPBPB9DhgCpVAGQyDbbqEHggqZBvYjYjGqjSQoJg7at7nkfhN5MfXAKdyoAvFgDEWHb94x6ohuLRztB9DfbfGpztlaMBrwQzfO/H6X9ccsa4cmIMn5/3fG2Q6n3kMf43EWvxjIPXNtpjgiR9MY2KAzNQJCvIANgeDvNr3Nh24F8JLVhSedXz9xbvbHrV2cdRkGSOY5+RFt8CCkjvBvxHPy9MadCCUsksIGchtJJEq0QLSddjyV0yOJNsFRFDnSxJkmVMG0jaxBM/muDtjWSUyCwkJGsA+W5B2OqLEHn12vJNQp0p6mcXMsEBtPFt9zJmDwcFv2nsLLJ1K5DFFZdcMoMmTC/IbkR7HBaOeZK/mAtqZW6m1KWlRqmDJWBEAwbA2th7xKlRy66UC1KdRqbCHBZQI1nRrYByrFbzBBsIgTM5UBqKUXQtrMdRB0xJIAmeRGkzxMY3vZipUSmtWjWUmogqhWUxrIZQDsIUks/eLX5wh9q6aLVJRBTUkwgDggTvDnVBk22AG5mcYzdaaSxY61MyWiCIjmPTcRG+FMyW0kHamQDMSrmTcRsbiTzjcLbxyr558ERTggG1h+oB/nDLVZBETbb2/XAq1fWxJib8RsIjfgAcYEf4/n9MKKrmsy5bjSWaRfUDZRzBELhbLMPKWZ3qN6GSqix9rQTztgtep9zTBOm5JiZEnfv69+2AKGC0xM/d23/EzE+pPr64mOn1/QkDgiDbvYm5Pew/T1x5mRwOwvcWIO/PM/wDWMBbCOngcTa/99cDJJBkGw+f9vxhTTRQlJA/DJAiIEdRtabyf251kaUk/CGIkAiZOskgLyIERIt9cApVbapjtHa1p3H73OC068W3JAv8AM9r+/bvO62QHPMpeQsDVxG9yYHbBcpR1LCkl2ZVWmFYl5DDUIMalOwYfit+IAWZaWE9x/O0Hvt/GHvCM/wCUyuBMepB2Mg8wZ2Nj640uBPaih0QwYNTUmNViRdTPINpFu2N1kNibe9wY/vyw9l0p1cxTV9KrpRSXbQo0UVBYwC3BIi5J2MwFM7ldDLsUJYKw5K6SRGowQWi/uCRhrS9vMwTrqDVub9tgR+uNVXhxz0mYtuzfpgbHVUb3Hzt/zhzxLKqpowfioIzTFmbVKwb9sQvNlpIiIi4ItcE3n9jbGQpIIEGTzYEwOdv1x6qSD2kk22Ex899h3nbGSYBtO2/qBb+9sW5nUdaYXr1HQJiCOqZAEWIXkg77DDVPNo5+8DODYktL6RsAALWFu0EzAgysnUphZKyRMLNvQ3BBg8bY9cnqGxkWj6j1vaPaMT+0Ydr5IChUemxHVcC5A6Vgsvwg6jsdwBfAKwCkMp/FxNoPtfmP14wzWUHLBgSGUQylYkJJkmOogxaNrzwVc2uheJBBn/Sd++9sTO24iZyu1RWLEmw3J33iPrtF8azVOmUYqZ2BkbCwBt/ydsZrkGeDyL9z3HaLD0wnRUFbnjbvtjYq+FQZ3H6+s/398aPc98Yiw9PX0xumOO89v72x0qTniDQqAyOkepiN4nA6/SYHCJPvoB+W+O8VJDbkn1v8vbG86Zq1YA+MgRbawiTIsMTF2+sMTCi27G/NgBHrcmD+uPKp+Le079v7OCsigrJMySYvG0iIAPHNsBalKM0zFo3i4i+0cYU622w+V/pb+749p1dJXa6rJ7CCf3jGlF+mDHeCpPYifX+7YOM5pOk0qTEQNRUyOnYQQo77em1sGtrRpg3glRcsNlGwJ6TEk23mwx6BAWJaBIWDaO/PB97bb4dbJ02UAu6ld4WQp0g35ex724nkOb8PYBdB1yDBUwViIBSOn/UwN4xOi2PMi+qrQAUqVfSdaqwuAFBDaVCgz8UxNybDCvjdBkrEMVYgsdYYHVJG5GxG0cXAi2Oy+WqagpQltyBAImIk7L6Tcz3N9eKM9R5ddJNz0yTZR8YJ1bcxBttivkT0lVsW9T+0/wB+mHPEa3WmwijSG0bIbn69sJ1EJIBY23nuQfhHfj/vDWboN5pUmYVJ/FHTsI+kWj6xvl1l6rdKnTiC8GAYBt3gnaYPbCVUCSFM2B2jdRI725MXxQpAMQlMsskhg1tXEyDeNoFpi3OPEpkU4YAG0S0kC2wBiSZBJxp05pAGG1bU/vbsLjf2sD8sKAHb139TbDVOkbkbAAxPA7HnFGHqFeadRSRqamfihjEbBjtPpBOF8zr8gTtp6e0Edxzx8uMFSiRPcLBnp42k/PbAUozTgXkGLb+nptGJbiY8So6ZC6oMk6gFInbTpYkDm8b88q0aPSCWALLOx7fCIm5PeMbemYU3GpBM94G43+ePMjTOlWiRcXBIt+/6+vfGb4JUKQ3I1Adh8hJ439MUMrlvhbSoESSYMzewPJmeOCMFdVU7AmPUXO3t2ni+2NPmNYIgAEKBCi+mwv7bxubnBeSJdIVOqsgj8a/vPP8AOHMpRDKrmRqcsfgM3OwPVyLwR74nIZqzOwY9tlJxdyeXJpA6RdV/CQPaed+0e5xuXU6VypbMZC4EMIk3n8UbCIHEiwxmjlWYkkU46RcEqZmNrnYiQDxthlqaGzMZG4U2Av63v+9pxksruAsEkjTuojte5gW42GDajTgnSNLAAdVgJMG5JAAHpcm+A12GlYYiB8RUCRvvJ0kxIF/U43l8s7NBqS2oQL7xYrzI9vbDjpRpXdmJm4UrqB2vLEiIHYAAWxOjSWWyzu2zGTM7wIHcWI/NuOAZnDn3dIavLIuLlp0m8wsBRIA3B9LRhWvWUnUXqaWPT1EXtO0zF4NsJZh6cgxYcKpA4N5Mn0MfLGN7U63ir1AA5hYMnTPHrfUJNxHtYYQ8QpKzSGYADbTMD0JMgW7Qb74zl1ZnUAMSbfCSSZ9P34GKNTw8NBufSJABm5i0GNtzvGHyjcfP+IVbDSeGNwFJibkbHkR+2KD0StQzBcMFXU6sFhCWkG5nfn2wy2UqAr0BlMySdyBAEyAbflvNrnAK4V2Z3U6tV7DsReD1fKPbfC6fuljOqpqB1Bt4ZgTpAB20mRN+BOCpSGnTqCSoJsQdrEib2XdvX1wWjlb6oCTDXOokbgFe/JMDfnA8wsXDDUImVKyT+WYmP7acZz3S7UEixC23JA+k3bbk+/oE1CxhWUiJFiIMXN7iDeZwekjXt1HqI2+ZBHIOwxp2jVYCwi5FieJ+ITxjYdwN6EXBmbGGWPmee/zHfHq+HMKZB6eo9TtpBHYcnfeBMe2NLmCPhFgRNxb/AMiLH+jGM3myJ6AP8wZiT2kncgSJ7nGMtaqUCiAFrgXi236H3wjRHRvyRzFif98MZKqYB1cQJO3EX4ngTvgeXy7AkgLf1ER3jn12xp029PDUiflbgz3wXzCSw7AR85x2OwGfyKUMsCrvJmHFo/L7YoZKmGBBFgPW8JN/pHtjsdiqK8r1QumFWWLXiY0tpAE2iMByh1HtY7W3HbHY7AIsV67U6cKd1udjfSCJF4jEenVLsdlHZQAIB2jn547HYniIZzVZ2U6nJCSALAWHYDf1wgKnUo9FN5O5/wCcdjsdDFvwzJLU83WJ0qCBa5MrfkwB+8zhHMVjTqsoMhWUCeQSNwLHftjsdjnBFDx3xN6ZQLHUQSSAeGtG0H2wvkhBQ8sQJkyBJHT+W0C3bHY7D8CeKFfKqigka/uwYclh625m2/bCIyocaiblyNlgdBawIsZH9tHY7GhngWbIULCgFlUky3PAvYYHSzx1kBVGq2x21ep59e2Ox2KaBZjNNEfhLtK3AlRYwObnB83QEAdwP7/GOx2Apgy4C1d+kCP9QH/scYpIAD7/AMDHY7Fqf//Z"/>
          <p:cNvSpPr>
            <a:spLocks noChangeAspect="1" noChangeArrowheads="1"/>
          </p:cNvSpPr>
          <p:nvPr/>
        </p:nvSpPr>
        <p:spPr bwMode="auto">
          <a:xfrm>
            <a:off x="155575" y="-601663"/>
            <a:ext cx="167640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g;base64,/9j/4AAQSkZJRgABAQAAAQABAAD/2wBDAAkGBwgHBgkIBwgKCgkLDRYPDQwMDRsUFRAWIB0iIiAdHx8kKDQsJCYxJx8fLT0tMTU3Ojo6Iys/RD84QzQ5Ojf/2wBDAQoKCg0MDRoPDxo3JR8lNzc3Nzc3Nzc3Nzc3Nzc3Nzc3Nzc3Nzc3Nzc3Nzc3Nzc3Nzc3Nzc3Nzc3Nzc3Nzc3Nzf/wAARCACnAN8DASIAAhEBAxEB/8QAGwAAAgMBAQEAAAAAAAAAAAAABAUCAwYAAQf/xAA/EAACAQIFAwIEBAUDAwMEAwABAgMEEQAFEiExE0FRImEGFHGBMpGhsSNCwdHwFSThUmLxM3KCBxZDopKy0v/EABkBAAMBAQEAAAAAAAAAAAAAAAIDBAEFAP/EACoRAAICAQQBBAICAgMAAAAAAAECAAMRBBIhMUETIlFhcYEyQpGxIzPw/9oADAMBAAIRAxEAPwCujmRAFTnUTpdRcH3P6YnWSpJSSnrKyxr1T02Hm1h/f2wrmqpafMJWsAAR+LYE/S/e/wDm+Io8rwyJfSbG17kW5H9edtsckAjqNxnmQmuKWIxsgDr6W/ERfyf8tb2xc3VWhLdVOjGLalFiQR29t7727YqheKeiMasguNTjSBpPBG443/XEZMsWgJkpZWaC4ADce+9vHbjDOD+Zq5g9FVvEBJPIl7GyabMfBv8AT98MaeCGeSJqltBR9aBLXub9/wCn1wA1OXHqYWR1EgsfwgWuLfX8u2C8waGmEK0ZHT1gqNVmX2BHI+t+RgXyTxCAPmTenaGSSGR1ijSQkKpCsQdxxtvtidWZagtTU8mmHTpRQ1rMN/8A5e2J1WZzXXpxfw32OynSCePfv4wpr6gzzxxr+FnXQQdwfCnn/wAfTAgHzNInkz1EEMGXuyq/UGpyg1LbufH4jz5xdR0PzHzKPMgiZzEpB083u2/15OFqylCrNMzyyM0RLLq0+ob+eB99/GILHPVVjJKutXt3sDt28HfDtsA8RpQ06mjiWGZYJIxYuQLFDyLcYElozT0k6NPFcudbEm597+/bE6yGniq4KfVMWWxjQPeyn/Lb84qmdqmV3jCPGGIcaLFV4uQP8H7Zz3C8RehlSD+GoClSp3PBJF/0OLKVT10PSZmDEuroSrLfi3JwXQ0tPDmCrIxnpwAzK72ub3Cqe57njF2RVk0ucdKCR+mCxOo3uPFyeADbtgieOJmPMlXUpF58snCwSRrrUsF1DcNcd+F35wMK6sqZnimpoXOvmO/kXv3t33OC8woBTVsKwSBFnhdtKuCFYG1t+MU06R0ZjRY3hlUgO0e5e98MqIH8oD89QCsjeCd6mjmjmE0aswRdwC24IvsdvywJWIjz9WBTEq7sp3Aue22CGnkjnnhOpmsCNQG63J2H6YurpamoacTzxiR3DuiC19t/Fz3v/fFBCkccRYB8xLJA7VRit6VOrUN7jttixlhDDUbqLDYcnc2t4w6y+j+aYGnOgzSFEZ0sLA2BuL+Dt25vvbE4snrRPBSpTIzyuUgZ5LKW2uVPB9ieN8F6TYyJ7eucQKnWngjZzpZgC1jGTtcWufA84nEqvKkscSKGjt6Tcgk8kedtvbbDCkyaqqGq7FH6CKS7EgFmsSlwLbX39z7Y8y2iky+ukgrY4tMi2kXlVUi4s3N9/wBceFTdmYXHzBKYI5ZGUgdW4LAWWwNtx287dhguMR09MXLLKXOzWvpHY2J9rDBOXZVNJWwQNpRmYuNL8g7A7Ke39TgzNaM0eqJVTWmzOqEoF7Djnv42wt9O6gsOoa2Kx25idS8U6xzQqivYlbbcdj5wLmQNKBr0tG4BV1BPp/wW/PDOILU2Qm41WYrwCDcnAdUIUqzA7KhdgqSSG4AHBJv+E+m+3bnALTxuMMP4iKZkZSxRrtdtuBc7f2wdljSDL5DHGR6wCype/tjqyjdv4eq9UjsskaIbaRtcnjm+JII6emSBZHsw1Fvw/awP+b4rRADkRDE9GaNys9S7UwWRwwIVgDweB77fvxjyuy9IqVhFd2lcWRb+lrcdwR74KyCSWShjeeNomZdOvp31WPJPm5wXV0MQpC7KZoF2HpJYX3vwN/2xyQvOJRui2no5ZoJdCuWDnUwG7NzyO/8AbtieXp1wY+nIXcnpou+pbbkD69/bfxgI5qlK6QqYyQpYurEqxAva3Y3598RpMykkVak2BJMYQ+Lci/uPIwQXHc8DG08axw1DTlkswQsB/NubH7C3Yb8YDjkSqqES26jTFdfxC237D7bYjVT1FUsEjsYg5Ib1AKTe52vsLW59yMTiqAyiNRErpurON9iPa29/82wJEMGC1xSQpopJiwsA59INhsADv9AD3xY9HNDSkHXTFiLF0ADBgAAbe+L44I0+V+YGqMyyC6AcWHHfg7X2xTUhfmGjmBmEikSRR7le6sb/AG2Pa+PA8zcRNm0c1Oab5lek7RqLKCpWzEEG9jfbBmXCnnotLzSLVK2hWZ7FQSbtfySR284GzKOrqaWlWZSket4kRr31gHgcbC+w48Y6nkEWUl0j1dWSzM7ACMr+E78C/n+pGKApxAJEKX+HXxujrOQSrO62I7beARuCe/ba2OzXQDTyRXb5kFWeUEKrah6lt2txtfFlFSzQ0aV0qKjzqReQFbEE9jYHjttcgecD5lS1IeninqdUkrqsUROkJfc3vxex42tgwu3OYOcnELocvqKsGVZCI6Ia5JDIBYsfSBfvYfvhephZ5J/mW1XIbXbdr7cbH/kYY1mXzVWUPNSNF06aO80fVJYi99Nr7gH9TjOM+qIAhwF/Ettgb2vb+mEg7s4hEYEJAnDwgSMOqwZdJO4tufpthj06iSpmjgJkaSQIrawtmvYc9ufphbQzmQkFWkaFSqFbHTvsBfY7+dselmEklREhSTU1za4Gx2Hnn9MHXgHmA444hckYhztY4yYokLKsl2IiPJuSNxcHf3xCsEUgSHWFjVgJBDuNAFi9zySbd8WRlEzPqvTxTJ02jMcm67nkAnt298UVt2cJdGVEAibo25Iv2374c+D5gjMZUEsMVLDLl9oZfQhUbEMN2ZuzWsTuO9seSVE2a3lilRYFK/Ls6aZCQeUA45tfi1r3thDUEyt0usohlZVuqHS1ha47kBSbk7HDhFhjOot1iSeBsCALD7Ajg4V6jIMZhFFJzD8rzesoaGOhglJQM2zRi4YtsSDe9yNz5/M6WTLK3NrGphh6bKpWpsPRbmwBO9+/YXGMVRp81CUi0Ca5k/iNvtubC3Gne2/HvjSfDmeFjNG7RtKtigjGhW9R2sN+/wCWL9NqVcbXkeopZTuWMmoo6WaL5VTJJqCtEh0ageb2/wDbfz2+lOcUQTLneTqFnKnU5BaTe5+n5+NsPEpYaoipgktKWPTubC6n1C3748zALV0sqXkEqsfSiazuAStuDyfpfFxrBUj5k4twQR4mUaKjrY4qmFFhZyY5Y9HrR1IOw73FyD23G1sZuqpJNDT1DNqYaVZt9X02sCNu+NV/pOY/M9SSHqILLKOrfqLcbc35A38i98P5aCCTKZKcKkkRTVEUXTrX6HvfY+49xiWinY3pv+vuU225Adf3Pm+WkrHN1iBOAopw41Kwv+G9rFh4Ox+wwXHVAwIFpLLGoLbc7WBI9/N97HF9Vk7pVzrQJIEUR6X9VrE8gHkix4vxjyrpZ7k1gj1KQJFZgCwsbMFvxc2+tsbteo48QsrYJ7/q7rROkSErYaNO297G++24vg5qyohyiFYjeWbT09bgA3/T7YytHGJ2+VeUh+qXtfex7fvxidXTRNOY6SdpoFIZLcsx9v0xxQvMqPUvbT0/9wh68TFDcd8epLSUrXkXZlJ9KH+Y74LfLXYxtXVKR6jYWNywHcdt9hz3wtkpnaoqNUnQjQk3udLWtc7DbthhrI4mL8zQIJVWGSMiV44w+pCoAW5/lI5Fxz2wIyzmq1nQ0h5jaVVvwv4SfYi3thhk1JJDlzvUSro6gKh5B29za3P64vgpIpaxZmRVSIBki3YvYyWJF+Rp9v2wBHEMcwVqeopKGYNIsjFGPTZLlyB6go9wB32JwtqaSSl6cfTE4YaQHBGi5Onbg/zfvttjVNTiNmWikjaeotrQKdKN377979j98A5nQyNQpTmQU02q8WkkXa3qDHuSCd+/6Hy1k9TScTOS01ZrgWMCGNZlMTlh+K+x5tuR9/fBFPNF15mnp3Sm0ySrToCw1DSJB/7Q29jbY3I4w0pPl6VmycJ8zHIpQFtMfTawLKx4v6TYj8geQaujkgrIRVxzJEGakqneQMAS2lbHkn0KNXP6AXKmBgRBY55l9R8kkawU9Q7oGWOjRHbTJqG//wDYgn/nAVUZYqiGemVjIASYpAGAYA3B2vfcja/b7uKyggakM8AnqKymfqtMin0AG9iBte99wNyBxhG0JM7uyyydeRnVmIBc3IU37Djtfft2VYeMYmgf2BhdFn70mW5nTCOEyVKs6SzhRMgtvoItq9Vxbtp87YyscjGWzhWWQgseNTe5++NYtA8FDV09RR9SaamSaPUmoRxvISpa3BuXU/QYy0cqSTLGqxxA39bX0gi/JI+3/jCFHBj28RtHS6KWDq0Uny/SaUFzpKqG0k97+q1j+mBqCKSOpkmAApCxX+MAwIF9t/cfvhhE0hmi61VCBJTMp0gAIptsT7jxvthMkU7yxxyORChKtpNuex8Gy4xM5nmAEOlBKBoUZotYj1MAuq/BO/n9sAQsJKgh3JQjU5I9QP8A0/nvjT19fBW5IaZ1/wB08oMZESoJX2G7c2A5J7DjjCrMaD/SZNdxPUSNaGyn+I3m3Itbg8AYrevIDLJ0fBIaL5JUlrXYmRFiHAQNdj538AD2wbRVkkbKQHVQ1lIXbTfcEf5tb2x6lCYEeOFWKxn+IWGg6u5J+lzbDKgIraYQiIs8faUkkLzcHtb9vbAGlzziMFiZxmA1ogYmNFSAIBIqM5HqYc77dx+WD8vhZE+cpgo4fWE/BIOR7Ei+5t3xZmOUxRymSlqVdJH9DFgjDb1Lv3U7Hf8Al9xiOW1MVC1Vl9XGVp5lBdtRJVxfSw7Hfke5wGCgD4nuGys3mUU6UisXljkK7KLjYMNV73357YhPW0uWzTMFWQykvK6sB2P/APni/fGToZoaiuko6mQBkZTqnJKgWFlA+3ttjPZhU1U6gSSgi50hZCw0gAAm/Ow5vfHWXUqKw05h05LkTWUXxQ001RDKXk1GQ6ywXpbE+jbgWtc+33YxVsBqYkaS9NUOF3caUlPJI7o2xNu5v4x8+y8EVhX5lIumGGtm55BHsbXP/nGt+GY1rqtug8RiWI6hIg1DUNxcDb7++PKTeuD46hECk5H7mgzWGSDNmHSfVKuhmIJ+n1BuDf64z2b5fLWTieIMll26Shr7C/PI/sMbXLTJIRl84LTUy/7UjctGb+knm6/qCD5xRJSgWCLpQi1gPv8A3w2k+qprs7HcXYfSYMnRnxdZQIo2Tm5dmbfTyP7bYIBh6wqyVhRWAYjYX3II+/0xVT0MTprLBSWUIsm42G97ecSoaOleMyhpeuHVREu4ff1Dz+Q7Y4eAZ1BmOqOqgnmKVLI6xFnJaTYMNl3N+ePzvguCmmdGqIYzodSXmDExBT4BFlO53B272tjss+HYkqpFkkWJxBZoHGtg9r78goSSbgsBcXxfV5tB/pMEc7wFrEdaOX1lgLb2J7ckgDxth9aKFLt+oDsQ21ZbS1KTRR63kPoX+CjM4BF+4N2B2APbe/sZkbmraoQkBY31NGVsUYEgISCATe577afuqy7IYpoUqvmolSEWiX8LMLAXueB3+g8Yvno6qjzOOOghBaqjWR0FRfqtGzBiO5uGU/Y84xa9q7mmmzJwJpYKISyPPTdTqOCEUAkNa4O527e/0wtly1pZUhmjhbUrEvJArbrv3BPsRvb2xc3UoHMlQk0bOVVkJOkM1rgWNhc9uLG2PBITBHTyiyLIGSFWJsV22J2A2J/vjweraSRAPqA4mcmyaWOpq1RXWhisyyRmzIdmF1JH+bYrp+jm9XJRVL1tM9SCsdNcrH1+GUc2AspHO4ttthvmMpDxATAvqWSUQkGzAlRcki5NxbbsPODqOlyqtynoSQx61Jbr08KrIJB/Mp5BVjccCxG1tsBXqVLEDgQ3TAz2ZVllfNksM0fxHl08iwwlEr4Y2kimsT+IcrubcfvjJJWQLTJ/DM1JL6JB/NEbg6geOCo3uDweNtDW5jLR07ZRmUlRLJCF0TxSXSVP5SVtdWsRft7i+EdRlVZl9RCtDExeYlngY2XhiGDX2J+17/fFN671B8CBRhSQezH2bN8tmE9LldVIxqqCKDWtl0gSaeL99hxtbGTraOWhr43dCjSRWQRAEIe99t73byRe3a2D6KrasqoKlaRIpMvOqUP/ANRWwT3Fwx39hg+oajmPzUoZI1IW4bVoNiN/N2sbe2I1GK5Q/wD2ARJWUzyU9M4aZ0jGtRsAD3BHI4/zfAFwlMZZZWeokfUx1crbYXPJJJxqqelR6CRpDGpLX0WJNiTvqHtx9sZ2sMLVCrGirTQsY7PICC9rlj5HP3OEo+SRG2KRgyzKiFlRqoSmT/8AGoO4Tc83ONPk+Xp8TVE2ZrpiKjRSxoxugB9UhH/cTsPa+MNUTHrNHGBrkG5tpsu17HtjS5BUVlPrDTvDoh9CxRg6Da4Nzxt35/rdpXIbB6kV4yMjuafMMomyXKGC1LTO7hAiRLpUEkm/3xVkWU1UjJMaRYv5Zral9QNyADflh4t9MUw5m0UdOyyyZg8y9SRJpGcx3XgEcH2FuDh/luZ1FWv+3RkkAGtpGBiT27nz3x1Btbqc8l1HMS1vw+sVZNNnFUzrKvVdk2YMO458AfrtbGbzqF466bpQNop/SAY7qCABY+x5B8H6Y3DlarMIDHVpBIz9MyJLqMgO17kcXtZeLja5wgzqlqTV1kOqInrsjgrpLEEbqqgi3ft9fPPYK7NX+5crHarxX8rU5jlL1iRL8zSoI5h/NItyFuL3NuN+w9sAUeWzzo0pkcgLqIbcgDcm3gAf4Du2y+SXJa35imAKACKbqWbUp2Ist+CL/XfnFVdX1WUv8poVqcqs4ZfSzIW9Kttt5/LthSIiOUfqMcsyhliKo1vLED1GfRqCqtibWAA/W+NZldQKCnSOkjlh+YRCzo/qU7d+OP3OMpmsyzlJFRgVjAbUePqO3i3viFHVs0yyyO3RC2I1EbePrtfD0vWs8RL1FxzPoGXUtS2ddelmlSaK7LMzkjUL8b2se4/LkY1Qr6fMP9xeOCoY6Zqa+6OOfz5+m+MDRfEDUlOFjJeoC/wwbsnjURtY2FvHf3xb/rVW7tmdBRwrUXMUqGxWQbcAbXB3vc3Bw1rwT6tfY7HzFCskbH68TFPTGmhYJ1SzWX1kbEg9ve+3GD8kjrIpA5qEUB9JJj1N9r/cb3wZl9DLWxSmGZRIDZepuvIvyb3PbnjnzaCzMIjGzz33lXlN721eNj5xybGIH5l67YyVDUU2uvq1mjF5I4hcAgEblbAXAFsBHIp8wrVkEadbrAaBGVRVBO5HBJ0jnt5vgqWqiPRUtbUCrFluOdvzIti2mq5BXyNWprBkLE6bbHkD22FvYWwup9py3U0r8Rw1RClO6Ll4F2BVgqXawsRpI5Btt37YSVUqq0n+zpzMxCxyMmwj52sOfe2PKvMAuY9SMrGRJYENuQNt9zvYLx5I+olXK9fSziV47ILC0Wo2bjfsdrf5fDrdUz8eIC07eZfHmEy6loswlpWtpUKx0uL8AduRvtgiSqqJaV4ZKmc62L6gbFiCpBJHO4444+yeCjZumyKFBYeh107298Napo4qU06l1lRQblj6OCRbzvwb7eMS8/McGMBqpmknVUq36yqS/wAxCCCb2HbY9xv3x5HLXUE5liSGZtLGRXUpyRe1m79+P1xXC8TyiSoYhbX9Qtq53J72427/AK2zUz1EbNBJrLMES9rhdri1/vjc4mEkwnOa9WymWDNsrmpqggzU8sRWSLcWGo3ubgWN+bk7bYpynN0E9NFWSSynRGaWZyD1FBBMbb2Dji/cW274UZnU1TOY3mkjRiChO5PYbj2N8CQ5W1bUzUVNL/ELekt+EEja/Nj7juMVeqzKQ0FUGeJqfizLZcpzmnqem0MdYjIUAsQV3Q/Ui472thVV1CGkMTQERlgNA2SQEnffcWO4+vOG2Z583xBkVFl2bRmnziiIaGQDSGUL6ZBzfg3A33wooY8wzgM8TwK0ZYSoX3va5vwAO3P5YWrla9pjGXc26M6F66pyWSGnBZI1MZKj0tY8n34PthFLS9CgSrNKWQMdcjvfULjew33O2NRl5WClljh6oy9kjaWcRiyygW2F9RH4SbC/jgYzsiTVeYRRvKiUkT9RRb0MSbKfuQSPYXwFQO7iMt4USGU0UMhlkzGnAll3B097iyjf/nF0Dus8tNDJcEglXIC2sbX/AF23/fB9ZRRRRznVVBnbTGfxIGO5LEcjft9cX09CJ6nURJHpjO1wNI8g977fnx3HToqZvdILXAOBKlY08oL1CNKCdIRr6RwbEXAtjdfD+ilytpQ2qMrrW67t2BJ7k2x86CKw6ZngJLC0ZbZl2J9hjRZdQ1lfQtSJVxKuzdMWBdh/3XLWt4P54qrGxjgSW4blGTBMwjNZJHFJEYizXKxC4UX2t47Db/y3FIjZeJjRF+moMyWI1OuzEjza5uffYbWop8lm1pBNoklK8JEG0jySN/8Ax33tpMooJFoaqCaMRxwspUmMKSrAe/Y37nnthDqa7Fsb5jlcNWUXuYvNcwE0Zp6ajkUSprZBcmO4sLW2O2/njCpKefMqF6R5bz0aAxFm9RQGxC/extyPzxoK96KpmdqESzPL+OSRbLY7KQoB9v07HCKGfMcq+JKZaILJULMGRdAAmOmxtfjzhepRmXdG0MB7YqbLqVE67VIkT8CaQAWI3Ngdze67/W+2JUNCk9MWAuqsvV0sARzxftv+mGFcIDK2YwRBYKnU4hDFdDE7qDf9vPtgaxjpENLcCUltrgjTux8+MSYYrxGkAHmQqFNHErneWRCFs49KjaxAPfx7cb4lUzVcyqV1sybk6h3+mwvjqaKSaVlnYoCSdA9BPe/vfDp6af5VCjRIpJDRyMNRtte199/fBV1M7YxBZgvJMqhiFNM7RxN0dFiF3UHyh+ljiVLTR6+oxVnkuFUXAa3fmwwLWgQSR0kbyusUQMgMwI1XsLD07fp3wVRSxLUPFAxs1gyxkW87A+3c7j32xKylvcfMcVA4EozCM1EIAUwsJtQ6ttTb/wBN9/fBC0nVrP4Su8gU2YRsoU3879rbecFxxRVFaFl+XUdJiqzqZWIvz2tuNtyftvic1PPROrKWYAekMdIcm1uNt7j0/wBicEEOOJ4ECK5gXkVKyiaN9dnVV0stiOT5Pf8AS+CKuFKGJIzCmuTVqGsMSebH7AbnweMWtJVwxIzSeiH8ah+otiR6rNZSbkedhzjqespqkrGaVSZWCBow6WcixsQ1hsBwPa3fGihzyJnqJBKeeHpOtTRSkm6xvEhYb/zA6T+Wxxb8vFVU7o8kwjAvreCQA+5uNjbn6cnjDuKmHVOqinQhjplhkV7XsQb+m4++/wCV5Z7VUa0iUqQvHLJ6FWWNo+/4gWFrA34uD5w4aQbSx7ijcNwAmTjjponDR1jyxFyunpkAbE23O5AA7YNmmSn1iJ6k6VNmSNVU37gBttrfXA1Rl8qTu0QLOT6QtuexH5YTZhJUEyRyluogsdRFjvhTUn+3EYHB6jily5KuQa63RoXZZ4TEVA59YJt7XsNvpgzKqWLIc0o8wkg+YWQSIqMfxkDUrLa+3pYX4vbthbkuYTLD04qdpZJSEZ7+qwvcKO/74v8AiGR5DSAwjSKjUOk50kCwO3F9/bBBDsxjiarDdLvjAHNaDKmghZayngOkhdJNiLhrjnn729xgP4Mzelo/iWklzIj5WrRo5nG41WOhiOVYcEe4wNP/ALuWSAENrcWjZiQfJ/IceR7Y5KFYc0alkjEdPVhhF6jaKe38M7diQvY8nGBQEwYecsZaQqo/rVYkW5uNiB/U4oy50WnqJz1o5nZXiAKgMu+xJPgfmTf3uoHWoo+oyXjZAdLbgKedvqT+n2iY6mGoSPoxNG4McJmBVQCfxqwI3FucN0oG84g6nIQRxUyVUNNLWw0kiRzDUwHK8MdiL7+keCe+FEi5pXVqqKmp6s9ixc3YsNgTpvpPO/bnBuXmR56gyKP4Uav6xZi3ixuDcjk2G2Cqagkq4Ed6jogRrEJDKxAOki/sDc9tt8dGteOT5Mgsbn/Eoy/LaeomRGnUFWF7kEEfzBSD5IHf+2wokpKlvk8vqikFideoXHf0jz21H9ewlLkc5j0xVDGJYh6JdQJNtje3G198FZTeWpjjlAkV202MANyOdQI7AjfFQGBxJGbPmOirZVTMIlSRbgm+obmw3O5Pbfn9LKajP4Ya0MAHWpQQSIV0mxOxUi9yDvYcc2vgPNqGSoneNHaJCbFIozGSBvbbY24GF8OUGOISaNLrIGiPTLNK3pYIwG48Ajng9rq1CFqyIenKrYGkvk5/mjTxUciGMkq0anVILkWI2Bsbnn64HzTIjl8VJWyRSR1D1B6rvJe4ItbSOLbcXxrKqsmqneeiZ4JCBI0TR3f/ALgRwLfe+r3GFuapPVMoqp6qSncOkRSPZpNJsAe+4A/PtvhaN6lOV7jSSl2CeJmqsU9I3RdFqIEl2cABRIObeLje315tsDRCWsr5rh4kuysUFgwLXN+1rjt4234cVNF1oY1MTxvMl3kU3Ebg3va/PpII/vbF2T5ksCTJUZfHC/V0v6dP8TZSP1vv2B22GEU4Vhno/wC5RaWZTjsQRaaGkmppLF5OtqeOR9IkFiRc9rMTse1iMSr5aR5JJZ6R4ZFI1FibNzcKAfP9ME/EGaRTNZVjkEUob+ECCNNxsTa5sbYDp8jkzulSaN5lTcIylGY+Ra4H69wMNVir7axnMQwBXdYcYgiMGzB56iOOUyJeQuAQTY8nc/UXtt9MW5dPSaSerHM7tp9EQBbbuT9efA7Y45WVplp4aKaqkd9+kdYU22VgLgAHgH8r4eZblENJS6KyfqNI2loUmUNCBxZSb3uADt+uOfpk9Ts8CV2uV8RHLl08pkmpJjIkZsACb88ADyb29vvjRwdealjpZlMTMWk0vvtpsCgt23bjx2xGkqclycGe9aZze8ZjYWO3qGoDY77Xv9L4IpqmlkriEDidZDHedgqq59WwUEEi2kbgXuPOC2Lv4MEMduSOJMUYVKwGJ4Ypk0qZRuCQALNbY7/mN8KcjympXOWjiiq5AliRoACLuCDsSTexB8A82wLmma1rzyLUVIcR1H8ONFFgUO5N9+Lc23It3wy+G5Jq6sgp66qdwpZW6spIcEal0rfT+G/YCwGKPeWAiQVClj3GFflEmXmRmkhhJTXJSipESyAc6dQAVuLMD7EbghHmdbQ16xRyVdOaNY9QMpDS6gtioQbje3AN7fl9DSko4ow1NSUun+VkjW1+OQPfGWloJMwkqJJookgkJMmlSxNr2O/Fxbnt9MNdHY4iarkAJPiY9sxMSxwfNpVUqWYJKGWVALG2oi9x/wB3nnA7ytPNJXLPSSBT/FCAnSGIHqA/DyDfgW2w6/0lIp0EE0lO5IIWRCyoo/8Ada2w7MBhP8RUma09WrMqNHIwtJSABmJAuQoGryLDwdsTWI3O6WJYmBtgeZVksWZyVK9BHkm13QEJftptvbgbY0ed0k9ZU0csSUr3pFMklHq07sQCwbuePpbGWihhnhjSGNIqxSVG9o3Nv+ljYHbcbW7bXsXQ1VZRhqcBY1U2Kgk3PNwT+njC3JFZURqqDYG+IVS5NVRyzzQTx2jYsolQ6SbAmzAgi/HGIZf0M9lqqeZY4Zpqfpx3kuCV0n0H/wCFxguirZUyyQwwsytIyiQ2ITnYrfwDe4t27Y9XL4IpTE0FNMGi1hUuxRtI3BBNrHjfgX3xjqQn6nlcF8fcW/D5YZLVdVE0IxaVjIAQQBcW5O+49savLcppsyocthPUWpEjs5LEq4AI3FuBcDv32OMLTSypWzpr0tUIJLDm42N/HAP298b/AOA8zpZ4ZaKWdY6iOQiMSoLPfeym43FxffvhmjGLG+4GvYioEfMrjyyGnz6Gmp0DmejC6eofU6uxIuL6eL+BvjQ02XSR1UgjZTLGyn0H+HFcXJsV3Pttf2GEeadc/FFIw0xypE0gmSQMRYgGwbVYkG1jjZZeoj1rBokh6llbVbbSPV3ve/PJ5OL0JyR9zl2nCg58SUCOiFqlzMx/mIt/+vAwQihN0AF9zYb46R1iTUQQB3Vb2+vjAtXUNHMskf4AN7W3vz+X9cetuFQiq6jaZGemMswk+WTUgAErODb7C++/f/jFU6SGN6SOGBmdDrJYsqg92BG59vY8DfEYK6Fppis0SuF12vySL39vvvbjAb5xHPDUKkKOyKN2YKHI7W2vbi1u2/jGJcrDkxjUsp4EpoJ4owKGllfrQ1Bp2lbcyQv+B797Ntf6+cDZxU1EaJUjopEhXoaUcjQCQSCLC7Di4G1txfCquqJKuvaSNo2kqKaRLnUpIU38AXB22P8AKPu9lWKsOiODqPMoVTrBAXgEnt3H2Nr9g0w2uyfEfqOVWz5iSJuuz5dIuk1lSkzSsdN0N7ixHOoD7tb6CfEFLLSfLSw2ip30dfoWNpdipIWxBO4P2840PxFTRyVVHLV1U3VjkYf7aP0xhxYC+++rT3Hfjua9K1bltXRwwU8cLgoFuw0gqCO21rr+WM9MEsn7EMXEBLPHR/8AfiYiir1aJzVCLQ7aJUIuWOrt9LD8z3vgrLs9psozOUCB0o5U60SAbqTYNYnsTY/cYy9RSVFM9TDUtpqoHbrKfVcWF9Nu5FsUZtmET1FOnUj0QxAI7DYr2B7dz+mJaXatjgx9tauMEdzff/T3J45KGbMqikQddj0E0baA2zD+n0wxqIqLJakioWpSGqU3ihGhIyL3YFbW54uO53wNVfE/ylHTJlDU9WoW0hA09MAAAKoAFuwvfCWpzM5itSzStFMoBkid/TbcHSTxxa374rYrWu1QMyNRbY+5jgQDMJ4K2spxTsAIZP4epbEgXJB+u3fvhrW5Ok+Xg5bPH+EtNp435va+kXJNrnxhM9RSxilp1AkqHAjEQBYkclxYX3Y2tv8AgP0xp8tpIcvoxHHHKkqKzygsU1OBfe/G+3jycT6JSzEsOJXqiEACnmZaly2ebOYI8yneaCO8klySekPUwB8gDvimmnNRnNRUKHhi1lrqOATcDb2PGC1nqkeur6uHouy/LIwGqyG+oji+2x+vF+D6OnVIIfkJyiuCygpvx/MbWFre17eQcGqqbC5PAgOdtYX5mvyqatTLWesMnQMZGt2BsWtYrYcWO2HVAlRHTxRBQFAJLyN6gTvx33PnGapXq6wUdHP8u1OJo1cI99KDja+5Nv8AjGsralaWmaaYuFXcsu9v74bWwdiQZHdlECkcmA1carEzHpsblRZbFj4U35O2PmWc/N0GbosimCrSRmjQHUALXuCeRyDf9saqrzyGWRYqoVLBXLrIsbat+PoRfV9hbGfqq75/4ghmhpFeKhjktqQvqb+Y2vve+2+/12G3LuXEZp9ynMQVFOmZ5rMahtSFwJJYroQ1wLknkg3PFvFuMPcuy+gzGGseuqJJK6N21xxIwL6QDewvsRY/UnA1TWsr9WaKB1kfVNLHFojDWsVvbgA22PA2OEMGYTRu1aSCSUUBRY7A2IPIIvjnX0sOMzp6a0dkR/BRZpDSpBTNCsMkgkR3YfzbhiPO1uf3wTlsvRzKOWplBjWIkHpqGDC+zWG1yGH09rYg+eZVX5LDTTMUqIbjSxOhxc2vbuAf057YnW0GafDQhnrpYayjaLoq0YOuLV6vUCLkePAw5q8oT9CKWzDjPyYhyukSoh1gWmCXJtv9sN/guizNHElNFBaKUK8jqS7ckgf/AMr8W/LFmRT0EGVmSspmZGWyyKOAO/8AnnGu+Amhq8prkVrsKo3IXcehLEfle2FaMn1YzXECnMH+IJ9PxTl7Sy2MULrI6TCOw53O9htc3+2HeQRTvlkcE0SU6oT6UJLc6u4FuQPOFObrSv8AENIHaNZ03eN2ADMGGwJ7WI+1vfDw10VNKZaiwWU6VkUXRj7HvffHRRhk5nJsBKKB8QubRSQakRETn1Dv/XCOZKYRPGdV3OoWGoj3tfjHmZZyVLKlt2uU7gbDcH+mKp6+KSlDBukFGrUtk1t/lrYh1Fm9tsq09RQZiJIswlddBkMTltTPYqNt/a1wQRbjHq5PPC3RkdJonZi8aLo9IvyCb+beLD64nFnKNVSO6s5bZdJuoFyDsD7c/tgGLMqiSoklqIRUwxi4BdlAAt23DEXHjjAafhssI+4HbxGctNTwRrmkcbQ9CVWSOQWcKSATbYMrav0HPGD4slNLWzJBJYaFIBJuZDYEmx+/274nHmNNmVMyVcKs6REKU3AYi3fcG53v4746kzIVGW/NGWSKoEah3kj1DWhPpUf/ACO3c4oewJcHzweIlVZ6WTyJX8R0UcOXelAtTsTNs3UZQWudr3LAWIG2rm18e0mcQjL1mlZB1gCoZepsFAtt3uDiiTPamkjkqquOGSax0kC3RFuAL7+5HOKcqamzCgkELvHPFOza1sNEbi5AJ3HfftuO4wt9WnqKyfgzatOTWUf9TIfFc0RzU1dOxhYhEkiYEkLvY/Tjc72OM7LE1LIxaFZI1NiTd+dxtcdsbzOafIaMx0y0y9aZSOrPKzAD/quOSTf8jjCQwy1GuOZumQAFDJcFeQR/fxhzqAd+YaNuXbjqarI6X/TIpo66LSzAFt97diNj5xcKiOkjjmkjZYpJrN2BUA7c+W38gHDpsuyypoERCEnW4KaiSr+43uv19sZ9qOWiphJMk9ZTgrIwS99A/mUA/hBH/wC3bHtQGRgngzKGDgufEEzBKR8/jnlE0Khkij9TI0R5G9u1xvhz/wDd9c9BJFVQxsw2DlSQQQbEchuQNz3wPmOfUmYKY2p7g/haY7r3sQdiPr/XDmlyKjmzGCm0WgjjNRLa/wCLsgIvzp1EGx8YFLVQFVPUxk3kFxAKzL/9NoabX1DFHGr3Clixcar2Gw7bHi177jCWSqlpqk1NJOsRKgaFJ0kAXHf/AD93Px9UZg+YH5W4jMjEPHKttAHBA3AFu/m2AjltXWQxtTys5e38N4QgsRa2/gobn6YF0dqsD8wlZd+TGVVUkZDl1e81swll6t14KIbC/cerf9hhumZVebwx9emiYysWWBpVbqW/mANiLHYEHtjO/FKUdHmS0lJKumBUVi4Nrgeo8eTb2wb8I5xQ0schlpRNIhaRJVG6hjuPVydue17E7nAaNvS5bzM1abxxNbk8aHLmpszom9YLWkW+oXPbtYAc2/rjExloPieukgjStAZzJTklR6CBYkjgFRzzbffD3LvihZ8vQZgDLIzlyqy6CqFtnLDcAA2G43FuTgH4dy+tqsuzGamhKiaQRrJZWc6QCRZjxcm9+9xY72uJ3Ov+ZIgKKxJ+okzkfEGZwPNLH0KYHUicKjHm9xtsP283xlbv8kbRnpkXA4t9f3xsfi1cxigpY64GJhYSMBpLsdrbjfY7knvvzbC3Ocqmgy6CQ0xWKWyiYx+23v8AfE97APiW6cezMzuVzGBiRqvsbDg78m+wA5++GVdX1s14swqZZpLnpsJtWkEW02t/m+KYqSmkp4OmlQJJSUlLEBQRYjSe+3P12x5VmiildGEigKW1Mo1K29gPI4++J2DEHBhrgkZEKzCpkgylo6cqBdYtGxAvb+l8NPhfNp8rrKhY3laneWJmCE3AB9QHi4Fj9BjPSLU1lNGkSoyrIjnzfEqWdjMxe57lAbEnfjA1k1nIMbeosQqZ9K+LY45PiPKamELKjwtriADlxtawNwDZvvzvjQ9GkmSkarikLG9p3cMSNJN9Y47eBvj51BXtXPlUUbSBqeURPMq+lUcrsN+1mx9Er62SlrYFppUldINQjey2DEWG3GwGL63DEicq5CqriU53S0VNCHjiDtJ62IuWKDnSeb7jffGVzXMY6mnipIIlkYyXYj+UeL9zxh7X11bJDVSJHCadGv8A+j60B2Nhv534P0xi6tVqSzQLDG6FSemoW4PN/se+3PbEuqbLDAlGnRgvuMvTLGnq2jVnAuylzuFvxa9vawviuppUp1jCa3SJyFJupG3ni24+98H0j0k9JJBFKwqIoA34tRe2/wBFAHvfj648Xp1kiTUkRkiiiXUC2m7bcD62v3JGPJWCd0axMtoTIW6crdJbJ0iq3a9+PSb773P/ADgumr4ZIa2jdNValR8yqqOQbnUOwsbjtbfbfb2mq0LSa4oxLGNTM4Njf6kW7/fFM2aUz5/FVvDJHEsLwv21X4ve3j/nAajTAU7s5hUW7rduO4qrqpZ+hFNGrSSMBpjYaQRffVe43F/tgGir5MvrEipepHFMjQycshO9gPO98EZ1R03zk9JQ07TgurI5uukHu22y7/Y/XCepiOSVVNWzLEJadjpiQCyyowuGPcnb88AKcU5xGCzFm2OKWlNTUyLVx1URjDaUUNqW3P1vbsL74B+LKBFokzCgnlklVgjIxZisfAtfewO357nGi+Lqgw10WZQGMHMIlk9KixI2J35tYbW874x1RPmjzPOtWzFz/E9YU/cf8d8bTf7NpEF6/fkGbeavr5aalzKrpQBIUV003DLyL+be1vvgXNKtstoZQ3TYT2WOVHIHFyAbXI37YKyV56nIS+Y111g/gqzJ+E7DfbgAA+RfCz4whhSgH+mVyGnujqqixDA9va1h9/rh7N6thYHhYCr6aBcdxfR5lls1WBVUERWQqrNHFxuQGt3tfv4Hi513wox/0uszLoxlqiQWkaQ6ihOlVt7Lve9t8fP8qgqK5EMkTQSNMsCSFTY3vqsdhsBx7e+Pp9Jk9J0qTKY6jqKVaclCVfTsq7g3ANjb77YSK2P7hMyhTI1dVT1lLFNNHFNIr2MMsgYON7qCNtY257YX02XRI69CVo6YqfRIDaPuVJv7crcfnhrDR5XRxFDUQawQQW9V7A3Yjm+2LKlaalrhTPTOjTKFHSvo3JLbC25AP646dzAJx+JzqD7/AKiaup4HNVTJ06qujg0SJK6hwSv4rd+dr273I2GMfDl1WKJ/l1Vm6oQtHaxRjYbEXNzYXF8fSKmhy85ik9VIlPXafQkT6fRY+9m2232274xGZZnNJVzx08AlVSop6wRbkL6rrtydvG3bwFiKEGRDqsZ2ODBWd2z2npUeGOeyRN0UNtJIUg/W5+m/GNu2e5Z8MZX/AKfBqiusrwSybq92J5ve+45A9zjLZLTPPmECVFEgrTMzyS6rM6hWYXuSABbc2HI5xL4yzSkqaGlMAhDpGbNMwdjp9N+QRe57Dj6YQNwc89COZUKAfJir4lz6erpKelkuxUAxktchwRckAWNhtfvhZUZksaoZ43qXF+oZXNx/7Tfbzt+2FhdZJ42hJNudbXb8v8+3GI1bbG5F8A3uOTHV+xcCcJQGVtelC+rQX9Q24+v0w1ocoeWllmCozvTtIis130C9yT/f2wm+UeaojiTaVyEQKwKk7ckd99/G2LkqpaVpYnUXKmOz7lfphX9cCGDzDMtq2WDtqDHfyMGZTRJVioklLp03UFhfa4bf87frhIgmSTUkNo2VdQ1XP/GH/wAG5z8nLV0LRdT5jQTc2sFJG5+jYwgBSYTMTLoAMqnpoo9Mzlg3UvpBOoWG29rbH742uSfEEDZXV1RgeuqjIAI7AEINhueBfUfytjF/FUtLPVoaRr3Rg2k8m4tbx9MCfDaVvXIhJeF0Cyhl2sbee49vzGMpYrhh3FXIGGDNZnGeNV0giEAoozH/AOgApLnvdubWA/TbALU1cY45EiVIQwVAy7uD4t7m9zjUzZHk9MIKuvk9SxAhVsEQD+bi5/D474zOfZhTw3kopxqDB430hVFiCNJvva39x4uC7gS/iTBguAkSzRGASyQ2VL2ZgwYX7Am9xzx7Y0Hw5/qVZXRRUxj0XIZ5RdXHe487njc4VU1Hmec/wyjRWZbPo9T+L8cHnv8AfBeWPVZdWPTZfIxZCoaRtSFR3UWvtccj7c4CuvawbwY133IyjubSpyw0tNJLrhkmJ0rIymJiCeb6j38W4xn66mzGqy+rMdKJFpWEp4Deg3Nr2J+4vseecOTHMKeNq6WoYxkOZCGBBINgNJ2HG9yd/wAo5llNTW5OBRSoINRLieQm6ldxe19J8eO+K3QMpzI67CrDmU0dQtHT6q4FqmQdSNXTVr2GkKbgjx9t9r4+bfFFTSz5rNJSSBrkae9zYgkEiwG3Fu/tjb5flpOURV1RJC0lODGCsp1SLfY3tYC17eOcY2ehjZVqKaPrNC/WIaXWrIN7Ed9jzta484hqJar089ToWrizePMOhnOafAlTB0meqy5hIWud04tfttbYeMZuizVqdgY9IuoU33t+fvjYfCQqIs2qqZlhSlrY+lKHYkFSoNv+78RA+gwk+IMtlymqdJWiijidoEZEDmTSeRffvvcm3nExTaxEcTuUGPc0zIZrl9NluXRvCis1QUL/AM5N9z37j6AYR1r5lBSRR1M0Rpyhnj2O6khQTbubgfbfbHY7FGmpU1kmJ1FhFgAjj4KoJs8q6amIY0sWqSRnkJEQY/yC/OlfHfDLP1qI6/M6ynido5QiQaZSrCOw3/EOAP1HjHY7HqfdYc+B/uZcdqjHmFfC2Xy1LvWVkrFY29MbNdSe6kbn73w5hmqM3rc3kDyLFDE0Q9ekoTtfa+9lPHnHY7FWP4yJjgORKMrq5K0tltdM1WBqcz8u63X02awAuP0wqrKKhyfNWVIJdMEbMqXUXZiLDvt6SOO+Ox2HPwYFYy+PqeTdOLOaSOjibqqHMmp/5iCbA/Qn+2E7g1E2pjHNSyxmSWBQQEUAd25Iv7DnHY7CUUF2/Mpc/wDGv4mRqoo6eqkCsSdR02Hp0GxBHfzgSqbSDqFyDc+O/bHY7Ep8ykeJJZen0GjQowdpBIHKllGnaw44Pfe48Y81rPJJIL2Zy3qNyCedzcnHY7Cs4WaR7o3hlLwNEgBta5P+e+BMvL/PLHFp1SyIg1C43Yf3x2OwYAPE8TNDV0Zy6rkkr4xLBLE5TQdLAebDbve2KsgmSJI7EBrAuwB972/ztjsdjbECk4gVsSATNKnxE7iOgSEFI/8A1HZjq2JJ3vZha2xGL68ZH0oah6cSxNrD9AFSp5B3A82tvtbxjsdhqHkt9RbqOB9zO1GczRwQ0dDNKKaNQ6xyEOFRdipBAut+B7+2CIcxVs1paiBpESUGOYOSwY2BJH3J2tjsdghYxUAzxRQxIm9y2SaUpHIlS0Ua3jHUUXHk+eOMD5vLLTZlHKadJElt0UY6CG2AF1vsSOe35W7HYvA5nNY4MzXxXmFTS51EjxPCtQuto0kFrqbDjvsL/bxi6kozmeWwstIejUGzM0oLMbFXIvexHOrYnHY7E6IvrMuOxK3dvQRpVEkCfCdTmDR9Ooo6l0cIxAYo2nfsbrydt8J/ibMjnjU4j1XcBtJCkbKdrEWGOx2JtUAu0iUaZiwbM/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user\Desktop\сосновый ле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71600"/>
            <a:ext cx="3255390" cy="2438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457200"/>
            <a:ext cx="6400800" cy="21236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Лес – это кладовая, щедро отдающая свои дары:                            орехи, ягоды, грибы.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BeAH4DASIAAhEBAxEB/8QAHAAAAgMBAQEBAAAAAAAAAAAABgcDBAUCAQAI/8QANhAAAgECBAMHAwMEAgMBAAAAAQIDBBEABRIhMUFRBgcTImFxgRSRsSMyoRVCwfDR8RYkM+H/xAAZAQACAwEAAAAAAAAAAAAAAAACAwABBAX/xAAmEQACAgEEAQQDAQEAAAAAAAAAAQIRAwQSITFBExRRYQUiMrHh/9oADAMBAAIRAxEAPwBndsO12XdlqQS17yeI4JijjiZy9iB7bEi9yOOFnF30Zj9M/iZTTvUkjTolISx6ggm/+7Yi76q2Os7SUlB9WfBgh1yRqQwSQk2JA3B0/wAEdcLwGCJHEA8QhipL8RboOWFynTpASlQyqHvdzY1cklXlkbUxWypE9ip6kkb3v8W4Y4zHvXzqroqiKjy+KlkYkJOJdRRfYj93rhbpNUhWaNiUcHY3IxYp6WrqaeWsVXdIz+wtbV7dfgYCWbauSo75uoqxh5T3pZzSUhFdRpXTFjpkEgjB6bBduQ+5xZqO+CvVZCmTxIRcKJKgkg8iQF4ddx6dcAsWX100ccixmRrElY0J07cMV6nL61/1Go6vja307fe+FR1DkFOGaDpxDKbvfzuVI44KKjgdxYyNqcE35Daw++PR3rdoPqCTSUYiFhpOre3Gxvz/AIwvJ6eWGRFkR432IV10n3scTJNUaCgVHIX9xG5thvqPsW5yQwqbvgzSJUSsy6lke12dJSoIHGwsd+m+In74c7mntTZZRIg1XEkjkm3qLW29DgGp6JJatJKlWaMKTIBfc8tuPTHX9OMEloWZwou+o2039be3xvgXmd0Te6DYd72e6WD0FCrk2QFnsN+fXbblvinL3s9o2rnaKKnVCjCOJxspvcEkbkgAjiBuDyuQishkm0CNf0thtbY7cem/3xYXLZyoVwFFiq3/AM24YjzUuWaNPgz6h1ii2H1H3vZ0ska1OX0kosNTRyMurqRe/Hb29cX5u+d7lIclbVbbxJwLHnewPxhQ6nRhEjWIYj44H4xdgEsJtGihwNWsi5Xf/v7YL1GlZnc5Juxq5X3ws0xjzLLCmo2jML3BJO2om1uQvvzOGpSzxV1OsqhWQ7i++Py34dRLTyuGjCRqPE0gagDh09z2bS1vZxI5dZMN0DNvqANgcHjnuGRba5F73myVI7c1xKsLxIIjptdQPfffV9sB2ldVyAVVSBbnf19eGCvvRi+m7c1/6khadY3BZidAtY29NvzgYWVwCNI0qwP3wrJ/QE7XRNNGXijjCqtreVeA+T74K8q8LJOz5zHOUvTA/wDrRW88zWvsDtv+Ln3z+zWWxV1TNUV7Wy+lOqYH+/iQtvj/ABzxbzRx2glqK6VJGNMNUMBF40Tp0vtv1xmm4viRt0WHK7yLgzYe1Gb1NXKsa09DTLcCOKO+n5INz/tsRSV+ayMrpmNYXa4I16VJ5AC38YrPULVEOlItNp8p8JSFLeo69cEGX9js1zMRnXTwbXYvKSV6mwB/OCaqVJG9Yo+leSTsp0E9RVBYs5iSaiP7pX2kTjuLetuWOcx7Oy0UhnWphko5R+lKRtbifn/fTGrnmR1OQtBHUzxziUHTIikBrcdj7jFfLK4qzZXVIxp6raEqtwkvEW9/zb1wCnJSaoXl0cZ4t0ZW/kpTU7UUn6xcEAPcLYEW9evX8WxDWVB8EWBDMPFZytgTq22B6i2OKmnqo2Xxw5jdm8xNw1gRffflx9BjmllFLHIZIxaRRGpfiBcm46cMEmciUFF0+CKGdaiYNKrW34eax4C55k/4xbOzIhkERJAFtyd9+OOHrKd1dEhjp5FAD6Leb+BwOOI6lhUJGIolCEhmt53O53PG2wsPXqcKnByd/B1fxv5KODFLA40m/wCv9/4dVFPTzTPqibxX3MwHoTy9jivZVLhgAbcDta3vi+1YqkKEJY8ifLiQ0cVQ7Syxtw4XsDywMMk12H+aegljjLTyW76T6+/tGXM1NGpd5JUYqfMt97fnDl7n1RuzELr/AHLx+cJjMsvLy+DTJdChOm99PXc9cOLuZL/+LxqxU2uAV6X2x0cDTRx8ae2/AA970TQduJptKqklMhuRa/EX9Ttb7YD0lNiqEeY7kje9+OCbvPq2re3GYK7grGqRIF1eUAb3vwO54bEEHAxBIpZWAABNlPyTt9sDk7JLsOaOnEOSQQVEyx07yiaolSxZFY+UEe1tz1xo9pvpqLszK+WHXCwWJWiAbztwJ6fNr8sUsoqg9LlwcI6Rp5iFvcbkgje/DjjWyhKZVqooY4vAqQJHUFkDspFuII9djjJujf7I7EE1jSiwEjyDNYY43eGopaaZ7SmaxAPEEG/mvvyuMHnZfMqmaokoqWNDKEDDUzDYbbFd+YxcqrZvJ9LJLL4qgMDGYn0kcPLcH+LY6pMn/pmaPmD5i7VMkelVWmKKliDvZ9ycFu3TvwG5r0tr7MDtHQ57mubTH6KSWWnQMq6AECgm37iAQSD74Kq/N/GpaeIRmOYxqzQhdkNgStvQ47ObsZFelYu2kodLKTcW4qT1/PtjKp5nVKmK5QWcOzKbkgGwJHPYW2xW6KTp9gObmlaVIG+1yP8ATVM8cEnhq4udOlUJtYem5GBRLl28QfoaiQQb8L7/AMjG52tr5nqqWHxJBS2DNCzHRqsF1HrwOMCcGCWWEGxV7D43/wCMXjjtXHk52uzPJNL4PakRiQLGTZrI3MFrm38fjE8c0bJE3hCJgt+F29Px/pxTMd7am8+50348hy25jHKTEStIAtreUA8Be2GtWqMVeDWJendmqVQOyj0C+gxaBnWnZnI3A0gruB/vpjDuZZQZH5X47A4mZrGNWeTQu5ViSOHTphMsacuB8tTu0607iuHd+S1MVaM6iWY3BB4cNt8Nfudr4ZMgMCCzwExuCOYthPVlOTTaVluhFr6rg234n84bnc3TUn9A+oiRVkkFpCBxINvnGvBHbdC8MWhd96LaO3OakIUGmJb3vqOgb/ba3pgaVWYRiRQI4zsGYXv6Dng273qAQdsXeCNy1RTLJI7KCAQdIA68ALW4kdcA9OxacRsV1M1lKxKL/YYk1+wxq2FmRVI8GBS6aQl7E2IBU/8Ae/U4JMjqlWURyhQfCGksbgi49d+WAbLql4W8RYtWpFS17WGgAi/Ec/5wZZVLDUzyDz2aNdKkgGwYXF9Qv98YZpbjrYrWNbkETSD61rghtBN9ZXSPTE0kjQxx3QWY+Usdd/ckXxnCINmEghVnBi2AZQRuL/3Yt1sosioTfwSwtvttfgDik+C3VkUrEUYqwrDy3K8ioubHf148jy4g4C1cf0MskjHWVkZ4tNrCx62Hrtfn1xoVnhf06nSVxrZgfMxa4A3seV+HDnjJr5F+ibw21kxHxEuTrF7WIv722/OK4sXPi2gcz6UvUxNos4BF2PPVxNuVsU6rQs2l47kgDbbe1r+3DHdUVkIDsQyR6Wv13tv8kY6UrGRI9zoUIAdwOO/vb8Xw+NJHJnLdJtkNRGUg13Ls2plXhfe1vTjfFIq5AvYGwLudtQvy+1sXK+SWKrWEaodK3bzDUwJNjqA2H2G+KtYjhQuovcKzEte42GxPv/nDI9AtImjo2KoyxyFiCWWxYr9v92x9TCMzgrpJfy7L+4EWvuB/OLVDPDSK50lmVrXO1rbX9Dx9sVopJWqUaXiDqV+ZtvuP954WnJtmvNp8WPGpqXL8dnNU5WCSzN4bXay8bXIIGGv3K0sseSSSEuFkJZQxOwvttywo5Gkl8NCx0L5VLdOuHF3L10k+RPFIv/yZlU9QDt/x8Y1YRGMw++yOR+0NCikgSUrqt/KurVcb8zcLty+cLykjp1imqZjKlTxjCbqrDiPvb2Bwye+mpM+cUdGrKoip3mex3NzpAPQXHrw9MAlPK5KeOQ5YqRtwvx/B++AzPkbHIoNsmSlWNnlTjK7abkkeXbf7HGzS1H02ibRrEaF9I21bHbh74y6Fk1SzQN+iq6yjbkeY26A8DvxGJDUXqoY9WpUUqNrklr2/Ixjkm5DPdtQcSfIs1nnzIz1NSwczBR5tKqt9woO1vf5wSUcr5gtRLDTvIigxljY3RV4/n336YEoEjpoySGLtYrHGOBZrE8BtuvrjayLOpsuqKsKqN4qsoB1b2AvYi9re2Lrn6HPVKXJ1nuYRVEkiU4AEEQQDmGBG+3uPvjDq5bE+UqpAsTfc3N/fhi99dChnianV2lS2xtocm99+Vjw9MZ8sDSnytcHYWUaW368Ou2IkZ8mRy6M+ytPK6N5bENpFjcb3G3piemcU85u5QGUqWuNhbiARy9MSRqUmkVFChmbSOJ2JAPE3GPlp1a+kMY9VwrL+09PXmd+o6YO+TJdOiGsjkHh/UTAzspWxtY2O1yPUkDlit4BhgJaMrpb9rC9t7/k4vVCSTRETxHWiBb7kbEm/U8SfjHk7hoirLbwzYs+wI48TxOL3NVRUuyisDIUOoPqa2oqPNe/MX+2OZZJmiYE3DJqLC3G9vi4/OJpi1NVNLGgcxt+5SQCN+vX5x5IoelpgGJdogzjhwLC9/jfB7mTkrRqCy2BUh9wdtsOfuapWjyDxGFvEJYfJv/nCg0gCQKil9B8wNxe3/X3w7O6FQnZiELK0gtsW4j0w/D2xuMCe+LLHpu0iZhI6mKqjVEVjp0sm59wRgLo5aZ2A8RDI5ACm9th8b9LY/Smd5HQ51CIq6COUDhrUG33wMjuzyFUZRTJvve24+cXPEpO7CcbEzTqkMHkm86uVBAPDex9CLk+4GLA0TVPixkKzycAbAlbi4/4H/wCYP8y7q6LxY5Kesmi0sTbWW23Nt+G+PafuroCo8Sqma5ufOfNvff8AjC3p2/JW0ADMFnGmUK676bgaL2/35xDUa2jk0hTCx2AOq6+55jbbDcg7rsjEJR4Va/M8d/XFGt7rMsLnwppY1I3VXIB9euJ7f7JtFcImBHjkAKLix36mwA9RiVCsaXAAIZSLC4Fx/wAemDmXuvi3VcyqNKklfPbT9h8YrL3cTVFSBVZs8ke3kAKrtzt1xXt5N9k2sEoRF+otyGYSAqAdiTcG3L3xC6pDH5wpJbys1zt1254aNN3W5WsZYyyGW3/11HUD1vipN3YQa7rmE4Km6+a9vuMT27u7K2AAGjSreNgtkfzoT/cBwA58z8+mIp1iillDVEZ0+UXIsgFyNj7EG35wwqTuqy/6ppaiplmLNq87k78/f5xt0vdhkcaEPCslxuXGr8++CWnrtk2CgmjjmhBmIRi2oEja17ffh9scKFvTFJFYKGDBL3IJBA3AuLk/fDWqu6vK2kXwXKxjYqzsRw25+mIp+6uhEY0TGI9YywP8k+mK9B/JNgoZagUqaUjBme4CC/Ahfza38YdvdJR1VJ2fVKqPw2JJA9zf/OKmS92WW0lTFUPI8skXAuxN9rb4YtLTx00QjiUAAcsOhDaEo0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27038"/>
            <a:ext cx="1200150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BeAH4DASIAAhEBAxEB/8QAHAAAAgMBAQEBAAAAAAAAAAAABgcDBAUCAQAI/8QANhAAAgECBAMHAwMEAgMBAAAAAQIDBBEABRIhMUFRBgcTImFxgRSRsSMyoRVCwfDR8RYkM+H/xAAZAQACAwEAAAAAAAAAAAAAAAACAwABBAX/xAAmEQACAgEEAQQDAQEAAAAAAAAAAQIRAwQSITFBExRRYQUiMrHh/9oADAMBAAIRAxEAPwBndsO12XdlqQS17yeI4JijjiZy9iB7bEi9yOOFnF30Zj9M/iZTTvUkjTolISx6ggm/+7Yi76q2Os7SUlB9WfBgh1yRqQwSQk2JA3B0/wAEdcLwGCJHEA8QhipL8RboOWFynTpASlQyqHvdzY1cklXlkbUxWypE9ip6kkb3v8W4Y4zHvXzqroqiKjy+KlkYkJOJdRRfYj93rhbpNUhWaNiUcHY3IxYp6WrqaeWsVXdIz+wtbV7dfgYCWbauSo75uoqxh5T3pZzSUhFdRpXTFjpkEgjB6bBduQ+5xZqO+CvVZCmTxIRcKJKgkg8iQF4ddx6dcAsWX100ccixmRrElY0J07cMV6nL61/1Go6vja307fe+FR1DkFOGaDpxDKbvfzuVI44KKjgdxYyNqcE35Daw++PR3rdoPqCTSUYiFhpOre3Gxvz/AIwvJ6eWGRFkR432IV10n3scTJNUaCgVHIX9xG5thvqPsW5yQwqbvgzSJUSsy6lke12dJSoIHGwsd+m+In74c7mntTZZRIg1XEkjkm3qLW29DgGp6JJatJKlWaMKTIBfc8tuPTHX9OMEloWZwou+o2039be3xvgXmd0Te6DYd72e6WD0FCrk2QFnsN+fXbblvinL3s9o2rnaKKnVCjCOJxspvcEkbkgAjiBuDyuQishkm0CNf0thtbY7cem/3xYXLZyoVwFFiq3/AM24YjzUuWaNPgz6h1ii2H1H3vZ0ska1OX0kosNTRyMurqRe/Hb29cX5u+d7lIclbVbbxJwLHnewPxhQ6nRhEjWIYj44H4xdgEsJtGihwNWsi5Xf/v7YL1GlZnc5Juxq5X3ws0xjzLLCmo2jML3BJO2om1uQvvzOGpSzxV1OsqhWQ7i++Py34dRLTyuGjCRqPE0gagDh09z2bS1vZxI5dZMN0DNvqANgcHjnuGRba5F73myVI7c1xKsLxIIjptdQPfffV9sB2ldVyAVVSBbnf19eGCvvRi+m7c1/6khadY3BZidAtY29NvzgYWVwCNI0qwP3wrJ/QE7XRNNGXijjCqtreVeA+T74K8q8LJOz5zHOUvTA/wDrRW88zWvsDtv+Ln3z+zWWxV1TNUV7Wy+lOqYH+/iQtvj/ABzxbzRx2glqK6VJGNMNUMBF40Tp0vtv1xmm4viRt0WHK7yLgzYe1Gb1NXKsa09DTLcCOKO+n5INz/tsRSV+ayMrpmNYXa4I16VJ5AC38YrPULVEOlItNp8p8JSFLeo69cEGX9js1zMRnXTwbXYvKSV6mwB/OCaqVJG9Yo+leSTsp0E9RVBYs5iSaiP7pX2kTjuLetuWOcx7Oy0UhnWphko5R+lKRtbifn/fTGrnmR1OQtBHUzxziUHTIikBrcdj7jFfLK4qzZXVIxp6raEqtwkvEW9/zb1wCnJSaoXl0cZ4t0ZW/kpTU7UUn6xcEAPcLYEW9evX8WxDWVB8EWBDMPFZytgTq22B6i2OKmnqo2Xxw5jdm8xNw1gRffflx9BjmllFLHIZIxaRRGpfiBcm46cMEmciUFF0+CKGdaiYNKrW34eax4C55k/4xbOzIhkERJAFtyd9+OOHrKd1dEhjp5FAD6Leb+BwOOI6lhUJGIolCEhmt53O53PG2wsPXqcKnByd/B1fxv5KODFLA40m/wCv9/4dVFPTzTPqibxX3MwHoTy9jivZVLhgAbcDta3vi+1YqkKEJY8ifLiQ0cVQ7Syxtw4XsDywMMk12H+aegljjLTyW76T6+/tGXM1NGpd5JUYqfMt97fnDl7n1RuzELr/AHLx+cJjMsvLy+DTJdChOm99PXc9cOLuZL/+LxqxU2uAV6X2x0cDTRx8ae2/AA970TQduJptKqklMhuRa/EX9Ttb7YD0lNiqEeY7kje9+OCbvPq2re3GYK7grGqRIF1eUAb3vwO54bEEHAxBIpZWAABNlPyTt9sDk7JLsOaOnEOSQQVEyx07yiaolSxZFY+UEe1tz1xo9pvpqLszK+WHXCwWJWiAbztwJ6fNr8sUsoqg9LlwcI6Rp5iFvcbkgje/DjjWyhKZVqooY4vAqQJHUFkDspFuII9djjJujf7I7EE1jSiwEjyDNYY43eGopaaZ7SmaxAPEEG/mvvyuMHnZfMqmaokoqWNDKEDDUzDYbbFd+YxcqrZvJ9LJLL4qgMDGYn0kcPLcH+LY6pMn/pmaPmD5i7VMkelVWmKKliDvZ9ycFu3TvwG5r0tr7MDtHQ57mubTH6KSWWnQMq6AECgm37iAQSD74Kq/N/GpaeIRmOYxqzQhdkNgStvQ47ObsZFelYu2kodLKTcW4qT1/PtjKp5nVKmK5QWcOzKbkgGwJHPYW2xW6KTp9gObmlaVIG+1yP8ATVM8cEnhq4udOlUJtYem5GBRLl28QfoaiQQb8L7/AMjG52tr5nqqWHxJBS2DNCzHRqsF1HrwOMCcGCWWEGxV7D43/wCMXjjtXHk52uzPJNL4PakRiQLGTZrI3MFrm38fjE8c0bJE3hCJgt+F29Px/pxTMd7am8+50348hy25jHKTEStIAtreUA8Be2GtWqMVeDWJendmqVQOyj0C+gxaBnWnZnI3A0gruB/vpjDuZZQZH5X47A4mZrGNWeTQu5ViSOHTphMsacuB8tTu0607iuHd+S1MVaM6iWY3BB4cNt8Nfudr4ZMgMCCzwExuCOYthPVlOTTaVluhFr6rg234n84bnc3TUn9A+oiRVkkFpCBxINvnGvBHbdC8MWhd96LaO3OakIUGmJb3vqOgb/ba3pgaVWYRiRQI4zsGYXv6Dng273qAQdsXeCNy1RTLJI7KCAQdIA68ALW4kdcA9OxacRsV1M1lKxKL/YYk1+wxq2FmRVI8GBS6aQl7E2IBU/8Ae/U4JMjqlWURyhQfCGksbgi49d+WAbLql4W8RYtWpFS17WGgAi/Ec/5wZZVLDUzyDz2aNdKkgGwYXF9Qv98YZpbjrYrWNbkETSD61rghtBN9ZXSPTE0kjQxx3QWY+Usdd/ckXxnCINmEghVnBi2AZQRuL/3Yt1sosioTfwSwtvttfgDik+C3VkUrEUYqwrDy3K8ioubHf148jy4g4C1cf0MskjHWVkZ4tNrCx62Hrtfn1xoVnhf06nSVxrZgfMxa4A3seV+HDnjJr5F+ibw21kxHxEuTrF7WIv722/OK4sXPi2gcz6UvUxNos4BF2PPVxNuVsU6rQs2l47kgDbbe1r+3DHdUVkIDsQyR6Wv13tv8kY6UrGRI9zoUIAdwOO/vb8Xw+NJHJnLdJtkNRGUg13Ls2plXhfe1vTjfFIq5AvYGwLudtQvy+1sXK+SWKrWEaodK3bzDUwJNjqA2H2G+KtYjhQuovcKzEte42GxPv/nDI9AtImjo2KoyxyFiCWWxYr9v92x9TCMzgrpJfy7L+4EWvuB/OLVDPDSK50lmVrXO1rbX9Dx9sVopJWqUaXiDqV+ZtvuP954WnJtmvNp8WPGpqXL8dnNU5WCSzN4bXay8bXIIGGv3K0sseSSSEuFkJZQxOwvttywo5Gkl8NCx0L5VLdOuHF3L10k+RPFIv/yZlU9QDt/x8Y1YRGMw++yOR+0NCikgSUrqt/KurVcb8zcLty+cLykjp1imqZjKlTxjCbqrDiPvb2Bwye+mpM+cUdGrKoip3mex3NzpAPQXHrw9MAlPK5KeOQ5YqRtwvx/B++AzPkbHIoNsmSlWNnlTjK7abkkeXbf7HGzS1H02ibRrEaF9I21bHbh74y6Fk1SzQN+iq6yjbkeY26A8DvxGJDUXqoY9WpUUqNrklr2/Ixjkm5DPdtQcSfIs1nnzIz1NSwczBR5tKqt9woO1vf5wSUcr5gtRLDTvIigxljY3RV4/n336YEoEjpoySGLtYrHGOBZrE8BtuvrjayLOpsuqKsKqN4qsoB1b2AvYi9re2Lrn6HPVKXJ1nuYRVEkiU4AEEQQDmGBG+3uPvjDq5bE+UqpAsTfc3N/fhi99dChnianV2lS2xtocm99+Vjw9MZ8sDSnytcHYWUaW368Ou2IkZ8mRy6M+ytPK6N5bENpFjcb3G3piemcU85u5QGUqWuNhbiARy9MSRqUmkVFChmbSOJ2JAPE3GPlp1a+kMY9VwrL+09PXmd+o6YO+TJdOiGsjkHh/UTAzspWxtY2O1yPUkDlit4BhgJaMrpb9rC9t7/k4vVCSTRETxHWiBb7kbEm/U8SfjHk7hoirLbwzYs+wI48TxOL3NVRUuyisDIUOoPqa2oqPNe/MX+2OZZJmiYE3DJqLC3G9vi4/OJpi1NVNLGgcxt+5SQCN+vX5x5IoelpgGJdogzjhwLC9/jfB7mTkrRqCy2BUh9wdtsOfuapWjyDxGFvEJYfJv/nCg0gCQKil9B8wNxe3/X3w7O6FQnZiELK0gtsW4j0w/D2xuMCe+LLHpu0iZhI6mKqjVEVjp0sm59wRgLo5aZ2A8RDI5ACm9th8b9LY/Smd5HQ51CIq6COUDhrUG33wMjuzyFUZRTJvve24+cXPEpO7CcbEzTqkMHkm86uVBAPDex9CLk+4GLA0TVPixkKzycAbAlbi4/4H/wCYP8y7q6LxY5Kesmi0sTbWW23Nt+G+PafuroCo8Sqma5ufOfNvff8AjC3p2/JW0ADMFnGmUK676bgaL2/35xDUa2jk0hTCx2AOq6+55jbbDcg7rsjEJR4Va/M8d/XFGt7rMsLnwppY1I3VXIB9euJ7f7JtFcImBHjkAKLix36mwA9RiVCsaXAAIZSLC4Fx/wAemDmXuvi3VcyqNKklfPbT9h8YrL3cTVFSBVZs8ke3kAKrtzt1xXt5N9k2sEoRF+otyGYSAqAdiTcG3L3xC6pDH5wpJbys1zt1254aNN3W5WsZYyyGW3/11HUD1vipN3YQa7rmE4Km6+a9vuMT27u7K2AAGjSreNgtkfzoT/cBwA58z8+mIp1iillDVEZ0+UXIsgFyNj7EG35wwqTuqy/6ppaiplmLNq87k78/f5xt0vdhkcaEPCslxuXGr8++CWnrtk2CgmjjmhBmIRi2oEja17ffh9scKFvTFJFYKGDBL3IJBA3AuLk/fDWqu6vK2kXwXKxjYqzsRw25+mIp+6uhEY0TGI9YywP8k+mK9B/JNgoZagUqaUjBme4CC/Ahfza38YdvdJR1VJ2fVKqPw2JJA9zf/OKmS92WW0lTFUPI8skXAuxN9rb4YtLTx00QjiUAAcsOhDaEo0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27038"/>
            <a:ext cx="1200150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user\Desktop\гриб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1200" y="4419600"/>
            <a:ext cx="3156858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AutoShape 2" descr="http://www.gandex.ru/upl/oboi/gm202.jpg"/>
          <p:cNvSpPr>
            <a:spLocks noChangeAspect="1" noChangeArrowheads="1"/>
          </p:cNvSpPr>
          <p:nvPr/>
        </p:nvSpPr>
        <p:spPr bwMode="auto">
          <a:xfrm>
            <a:off x="155575" y="-2109788"/>
            <a:ext cx="5876925" cy="4400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4" descr="http://www.gandex.ru/upl/oboi/gm2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976" y="2819400"/>
            <a:ext cx="4884714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AutoShape 6" descr="data:image/jpg;base64,/9j/4AAQSkZJRgABAQAAAQABAAD/2wCEAAkGBhQSERUUExQUFBUWGSAZGRYYGBwfHRobGx8gHR8dICAfHyYfHhskHxwfIS8hIycpLC4sHB8xNjMqNSYrLCkBCQoKDgwOGg8PGikkHyQpMDAuLCwpNi80LTAsLSoqKiksNSwvLC8pLy0sNDQsKjYsLC8sLC8sKiwsLCwsLCwsLP/AABEIAGwAkAMBIgACEQEDEQH/xAAbAAACAwEBAQAAAAAAAAAAAAAFBgMEBwIBAP/EADsQAAIBAQYEBAIJAwMFAAAAAAECEQMABAUSITEGQVFhEyJxgTKRBxQjUqGxwdHwQmLhFTPxQ3KCktL/xAAaAQADAQEBAQAAAAAAAAAAAAABAgMEAAUG/8QAKxEAAgICAgEDAgUFAAAAAAAAAQIAEQMhEjFBEyJRBNEyYYGhwRSRseHw/9oADAMBAAIRAxEAPwC9W4Xu7aImuxKgCPRhr2jUWBY7w2KSN4LOKgUxLyDpqDMASJ94tE3G4c56X2bRI1gNz10Mzt2tBeOJBeKi0ypXxAc8yIBEEA7nflbw+DLufRK/MVccOFWomiKeVBRKRBAOY6SzSPMTuSegGw0AXbAbvQvbKwR1zZ6SOZAkAHf4iGUgZicq+5LpcsMu/wBXWkiqqRGZYBUkfED1nWdbAeF8Bul4HiXqKzglVV2JVADB0EakjnoNupPBjyvlqSPGjQOpDxpcLrU8L6vTRbyWBVKZgOB8QZR5BtoRHPlNjV84PQ3X7ZaYqKvxUSuZO+igac4kWUeLblRud9R7ucqsk5QSQjq0GJkwQR5Z68tLM+EcTmvTJp0HZgMrmFWnJHwlyw1PTfUabW5iT94wBCgj94p4Jfb1h5qVHoVqlAHzVlUxKyQ86wsEzIiDvoLSY3gdTFXWunh3csmnxFqnMF8uggaTqY9rNWD4zVu1BDeE8NdADIOUnYMVJjpB9LVMHx2mL1V8NStGZUx5ASAWAI00M7aDaynI2imj5hKWTyGvBiVh3DK3ead5DCqP7jljqsGCO/5WY8Z4aAuVKrTrVBTqMBWpkyrIWiAfiGo7yJ2t39KGLCpdEqU1ZylXWsgkIMuqsw0GaV07DbSeODit5uK0agr3hR5mKSoRviChgQTEzz1tQBr9Rj3FOQFAijqS8RX66XbD2FOmhOWNhDFtIjtv+th/B/G0AKSpDCA5EwI2HS1rh3AEoVqy3hapUt9izEfDHw+u40j8bBeMad0FSKejSPMm7DdgeRidCdRpadKfb8+ZUWbvx4P3hhbwwv8AVRmPgllgKYIkBpnoCdo26aWjxXhwYdeFrlzVSoWyFwIVt9TMFtyDEQCdxYzwxXuVSmUqUaYMTm1DERHxTmmAOdgF64RvF/kJeyadN2NFWBMrJVSTIAOXovW3LQOz3r89RGY/HX8xhvuLXBruK94VarpEhkVjBIECRz/MCwXhPDLlXd/FoUkUknKATlBOigsxIAHSLEMI8Ggj3S8XZakQGpkL5gdyCdS39U7mOVgOE3m60b26isGpJVYU6jGJCnT1I5NrMTztQBuGjEbjyIrxKGK06FG+1Fo5iitEPGhIk5eq68527We0uAvdwqim6s5WVRvvDURr5Sfhkaa2D8bYvRvaKqEEosJUO4c/CJMeUnTXTWxHgTh10Ds1crVykFAnkBIgGScxg89LLpmDXsTntcYB8yPFsMp3XO1OkiyczFFAJnn6c4GnO09zvdN6UVUzKTJnUZQIA12JOvUAd7Vzeyyqg1CqASSNzJCj0E6zoItLguCq7CnMKOUkj3jl6m2avd7u/E1ivTq5Z4fw4o1djUz3cOEoIx/tDMW5kJmygbkyTytxiiBQBIM/dVVj0IG/62F4rdMl6u2RvDpvmWss6K9NQWI5S4HpInnY/wAPrSq/G2mpGYTGum/a1XYigK3IoB+I3qB8Fwqk/iVK6U6pRsgZwDIJ8oVToDHmPvrZoN2poU8MJ4VMQlIArlG5ImQWJ1JnXnYZiV3VP9sqAktkUwrdTrs3T5Wt3THEq0gogN/PlZC3IEeIxWzykeJCneEqLsjIVdSNgR06qYP/ABYTwnXomgaZjMsDNOikSDPQCPe3mO3R/GpsmqFIqFGkF1aBOUmJU++W1jG+FKj0vsWAfQlSQucDUqZ/U+8GxCnow2ALuv8AUhwsVKdJ0poHpF3YJpBDCTodJYyNdNbKN143qUGek6igVcnwcuVVPTKdj16zPOzjgl+ZVNMlkqZgjA6OmhJmdtt++h1sUbAUqgqxVww1z6giO/52C5CpphdwOqnyBAdLG6t9pBwqkERyEweQHfY9rVMWwe5Ne6YqAhmpZyMzAFpKhSJ3Eb/3Wt4XhDU2MNChpQDU5e/IC1vja7Pe7uyrSmoqlqbCM2YevXY8iPlZcbqMhIMORSFA+ID4j4XpoqfVAczx5Fb4p33OmmszY5gj+D5VbM0RptI6Tv0n+FS4XudXwi1QvKeVg2mUndQDrIjUn2s+YLh9Jwr0mKuPiDmZPcbR3FqObPHzBdCz1/3cS+I0aves1RmUqMrIuhMknV+kdB1tUxL6NhSFKuoq06NRgHXMHIzbEGAVBOnmB9eRO/SJe6RAqqCro3hvqBMyY7kbz0Jtdxyq97udSitQQKarLDRnUqwX0OWJG0i1kJXzqJkpgKG5Rbha51qDoB4dRACjhmOZiNJBJBA56c9Isq4fiVY1DSqOw8PyQWOkbjv+0WBYRxJ4R3OXmOntYlhVA16njXjxKSO5qLlpyzhjAKhiq5YGXOTHlMSZs5xPsN1FXKqkEGzNJ4c4ZDZsrRzMsd/cn8rUMVuFcmaEOykgozATEEFZ01B27TbnD8ZWmZLbewt3Rx8Zqu4mCqwRLag99oMxytgxGz7u5rdWW+MWGN7eoEro9JfF8xOjKQsHL1lTAYafrpWBX+jTphAMoiB+5O5nrvZMa5NUfxGrSdBBU7Doc3TTba05qkGNvf8AK1MjkURVRVw8hRu40cVAPQmm6o50BImZHTmROYH+ABw3wyl2STUq1XjdguRT2WSfmT7W9GCVXXxxmygfC2ojmy85E7Sfa3dTHGpjwQVkHf129z+osxduOv8AERcSg1d/rJ8Z4u8LwlBJOYNUXWSgJ9vMRt/bZguOO3ZwD4o15NoZ72pJhVF6QqVKNJvIJLICTzgHcDnpBBsh8T4d9WqDwifCqLmQEzGsFZ5gGNTyIs4DUPmS4oxrYh/j2oDUpVbuBWdT4dQJBJSscqAdWBBiNgdbXbvdLwaaeJUFNg+iAZmYA/AYhQSd2kgAGRajglyUU41ZjDM2YjUTsARCiToZ68hF9UalVWojMSugVoI9joZPf5jnM5R1KDERoS/e7613cO6BIIzAyyMCe/wnofS0TY4tSsSjIoUzmYwo00Gmp9AJidt7cYvxB49JiqgvlPl5EwYB6AnSyvhisqqpCSojy6z6nrPe0WrsdA/3lExWN91DN6wCrUFSot6Wo7HMaQolFYgR5TnOXQaTPtNg1xx8LKic0kZQNQRoR2j9LOuHXo+APIwBOWeR7Dey1UwelTv9WMxesFqEASQCDm22llnuTahQZRZiK/pniYKp3Gq9VqjgQzSFkExsDtoY/OzpTwunVuxyqBVUSpEQSNSp5GdoPMi0mFJTbMGEET2PbSy7f8fa73oUqQzO65omFUAwGY7AbjqYsVU8hqdkfkPboyhxUwe5ea7rmXKUBRSQSwmCok9wZmTNlJb7fa7Fmo3ipAC6UnOWNgIXQa7d7P10wuoIYsHjYCZjoJj9z0tDX43R3VVSpSphSrSzKxYGJZQdIj4d+ttGLKWBBF/rIZMYUgrIeDeHPBV7xfUYOklaTbqqic0feaCBOwiN7FeGqquDUqiXdiWnl0A2MDYDsOc2CcU8U+HTvC6M5OUT0cAg/wDoT+FocCxpWpAroo/AncGxZSfdUVSTomNHEF3BUOgEjc6bdT1g/rZPxLFRTKZjuTvpMQefrY4+OK6lELM0aASWOh0AAJPp8+3fDWFlJe8UDTqAwjVRspGsHUKSY6ExFoenuzNS5Sq1DOJ4mrURTp5mGhzKpiNDr0HKNdLZJdOIjMkyQdTz02/C23UqdOkSxaOZG3KddbZ7Wul2N/8AGZSXbM4XQgxpmKxOaSsHYwea2cOosN5/iRQN2nj+YfwLEXqU0IVhI1DAgdjruDPS1Hje6XrwlKiaSgmoFmYkGSOaKACY6mdNjFxxL0X87FL5jq+HmHxUwza8wFJ/S0EzW3UpkQjYEX+FHUpnJBHJeZB59hysYvldHEhGXlO4noRvZE4UxcAKOWVdO0CfkZNtIw+kjrqRt5idiOv5elg6tyKgRi1e8zNv9bGapTBiKjTPPW1y6X0SNvl/mxLiDg2jeK7NRvCU3CElmXyPlj4oMgjbMJ5Ajayt/ot5ElAjCdGDjK0c1JAMctQLOyK6g3Kpl2RNLo4gDdm0gKkzPMZp220A58rLeC4k9Q0alRlAdg0iACABA9ttzFhdahe/9Oq0yRTq1HyhcynMpygrvC5hOp5HvaXAuE8Ro0Yo17t94UjJIPMqShAPI8rXRbXsXMTUrH4MO8dU63iU/q7fauIIkDMoMakwBz8x/HawvD+E64qO80qjsQWVajZiBoPM6hdOmg32ss3fGa93vtQ32nU8TKMvmEhR/Uh1VlJ3g/lFnvBeOKTnSmdt5UduXLfS3ZBwBDdGctmim6l26Yvd/Cqly9J6JyvTqLDTsFjmTpEaGfWy6cGp32s9QZqZYDTMNY0zHT4iIB15WXeJ8XBxKrrJ8JQDyzE5v1jrZmwhhCumWMo9yBBsgQKoZR2P27jqbJBiXx1w5ePHNU+ZGhZUfDGgzf8A1trytHhXB94MeCVQn+o1Br+YtodxvrlagrCVQxLASRrM9bC7pVqIrikJQE5GiQs/DmG+mmna1B9Q/GjX3irgWyRLvCVw+q0znbPWJ87qdImAq6CF010157CzhcHFVCGAgiDsZHPtbObnjzXUqt7Rg0QKqwRUj1jzncj1MWu3v6RVC5aS5Z/qaM3sBMetlayb7g9MnQkeKxSrFSxy5vU6dO8Rr6Ws3Cv08s9OXad49Zsj45irNkYt/wBQfjM2K4TjExr7dLZnwsFDCegrgnifEd6WGtUHU/zYiytxdWqXWm0gwwKg9yCIPsSe+tnHA8aAWNNdxv8A597VeOaYrXGtIGi556FWUjX5j52OJByHKQyZGWwJkGBYkUYakRqPT9f+baHcOJEKrnYU06zJ7wJnUcotmSYa1SplTfr0s3NwbF0rvUepUZKRZRMARGpA167m27OuMsLOzM+JsnA60PMN4lxAt8YU7t/sqYECAWOhMdBIHrmNnK54NmyL/aB+tsp4BviqxQ6eaDttINtUuWIdySoA9Olsv1GMBq8R0Y8NQLxxhhgmnq9NgydJBy68ohjv0tDcMWakAgbMy/1Zfy10Ha0/FN/NKkzNuxAg9zt62XbnemZi0EgmZAH8FkFrj18yyqrkXvUM8Q0DiCKhyLUUyjhCCDsQRJBDDQwRsOgsjvht4udco456MJysD5gVMRHbcWf8HvWVwSpGhAJAGpBjWY3sq8bYpN7pqGkCjMaxmLEE/IdLV+nYupB3J5gEYcdSa6XRHbOyIXbUkqCTy5g7DSxitg5CTTGQgafd+XL1FouHMrgMdzsR/Pxs63REyxJ+f4WFMT3GORVHUVb9eQKjyNXRl0BOsaE/r87GeFqaAhWjaxC64OijQTPM7n9Of4W5xHCoQsJgbjv6ntFosjKtnoSfqqx4jVz3HsDpXmi9PLmHQ+nLvOxtjlPge9GtUpqVKU2yio7ACOv3jpvANtVw3FijBWMqdBrJB5a9P3ssYregbzVSmYAgEg8yCSJ6xB97aMWWltYnp+/i0WcQ4HBZES8GownxSF8gbSAnU7zPQHSYtfpcIGmJR2J6tB/KNPQGO9mfBMPEgRty5D16elmXErhTVJkbb8vYc/yshz5HFg6Ev6ePGarZmXUMZ+r1ctc5CII3hhyIiZHLTWelmTEeJvrF2q01U/aoyyVPMbn0367WE8T3dGNNiNUc5Z6MPN7yFbpv1sxcMcMB0D1DCnUDmfU8geXzs3qWoKDcDIASch14iLg2GVbvULtldeeUHQAROXqN7OQvafV3zsFpVEZSZkkMImOuug5nSxW/YEihyhAYKSoBMRz3PT+G2Z3u7ZL0RrkgOqcgWnMR0mJ97I6HI9saI3qNjZeNINX58S1hPAF5JWtSq3YTByl3+R8m4/Cz3SpvRTPUpsHHxBCHX1B0MRrqNO9gnDt8ykEAGTEEx+NmO8Y2jUjlLSRGVgDEjqDt7Tbn+oDfi8RP6ZlNDoxJ+lS8E0qMVBoxLU1MwY8rE9hI/wDKyVh2PODADEnksz+FjOJcO1a1eC80mYlYOZ1A0gjlEwJOwsfwn6OVQeKpYEfeI1g7RG9tnrYlxjluZhjyep7dDzcpUqV6enmWg500krJPaWme0TZXu1K8329HKJqKNcxgKBpDE9/ebaBjvEout2KIPt3JCzEIBEt3MwFHWTysoYZjVbxvGZy1Rz5mIBLdJ9Isn05YKXKgX1HzjmwQMdRwwHhu90jKvQYc1DPv28n+LEbzit5o1pem5BBIyMGVo76eblBANvcIxuQBUZiOxHT02sQvV7pI6FSSMwJza6aTtHI/haRyDZjjE10Z8cRYsIJEn2A6es2YzeS1M6jY6+34H97KV3Scszrr8hbziLF6lOkESAH0Y6yRAMTPexY6qSCciAJQxC9PVbIhM9YGnewPAqxDOKgcMKrsweQxmACeY0A+dnPg26iHPMyJ05AHmO5tzxrd1eg1QqPERHIqAebypmg8ipI2IPaDrZcWOlKfMs+Qcwa6lB8dCjkAOX9I/f1OlpRfDUSXZvMPKJgn9vW2YXDFXr1aVNwMrMM0TqBrGpOltCw+8EVjMN5V31j4v2FkzYPQW/MrjyjN1Ch4eSqozoG79xzsRo31qShCJCgAHWQo2kcx7WYcGu6sqyo+EfjraHiG6Kmw57G0FV0Tlcmcqu/AiIeLcXEu1FQrEasY0QnZf7mI112HysPoXFH+IAnqf5pazxVcVSolRRDPKt3Cxl9xJHpHS0eHvDaWpkawCPiaMShRJDhTUgTTEgalT6crULpes7Ks6E8t/wDFtBw27AjXp/Pa2W4LUIrv/bUcD0DGy41DgsfE45iDxE0u4uQopJ9mkbL169yTuTaY3bTTykfzXqPW1fC3lhPUWP1EAU6crOAXG5nJCGZr9INwpPds8rTeTlE6l/ugDUgjnt8M2H8OcFgIpreZys5QSAJExI3MH/m1v6QaIik/9QcgHsVP6gG0fDXENUQpytAABYaxqImewtfGx9IAQOnvJ/KH6XDII8o8NhsQxZfQg6+4NhSXWqL2KFZcihZDbip/2HbKI1nXYQLOWH1zUNMfDOpKzPzM2zC7cQ1r09U1WEK4CqAAFGo057dTYpjDWZM5WAq5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342900"/>
            <a:ext cx="962025" cy="723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g;base64,/9j/4AAQSkZJRgABAQAAAQABAAD/2wCEAAkGBhQSERUUExQUFBUWGSAZGRYYGBwfHRobGx8gHR8dICAfHyYfHhskHxwfIS8hIycpLC4sHB8xNjMqNSYrLCkBCQoKDgwOGg8PGikkHyQpMDAuLCwpNi80LTAsLSoqKiksNSwvLC8pLy0sNDQsKjYsLC8sLC8sKiwsLCwsLCwsLP/AABEIAGwAkAMBIgACEQEDEQH/xAAbAAACAwEBAQAAAAAAAAAAAAAFBgMEBwIBAP/EADsQAAIBAQYEBAIJAwMFAAAAAAECEQMABAUSITEGQVFhEyJxgTKRBxQjUqGxwdHwQmLhFTPxQ3KCktL/xAAaAQADAQEBAQAAAAAAAAAAAAABAgMEAAUG/8QAKxEAAgICAgEDAgUFAAAAAAAAAQIAEQMhEjFBEyJRBNEyYYGhwRSRseHw/9oADAMBAAIRAxEAPwC9W4Xu7aImuxKgCPRhr2jUWBY7w2KSN4LOKgUxLyDpqDMASJ94tE3G4c56X2bRI1gNz10Mzt2tBeOJBeKi0ypXxAc8yIBEEA7nflbw+DLufRK/MVccOFWomiKeVBRKRBAOY6SzSPMTuSegGw0AXbAbvQvbKwR1zZ6SOZAkAHf4iGUgZicq+5LpcsMu/wBXWkiqqRGZYBUkfED1nWdbAeF8Bul4HiXqKzglVV2JVADB0EakjnoNupPBjyvlqSPGjQOpDxpcLrU8L6vTRbyWBVKZgOB8QZR5BtoRHPlNjV84PQ3X7ZaYqKvxUSuZO+igac4kWUeLblRud9R7ucqsk5QSQjq0GJkwQR5Z68tLM+EcTmvTJp0HZgMrmFWnJHwlyw1PTfUabW5iT94wBCgj94p4Jfb1h5qVHoVqlAHzVlUxKyQ86wsEzIiDvoLSY3gdTFXWunh3csmnxFqnMF8uggaTqY9rNWD4zVu1BDeE8NdADIOUnYMVJjpB9LVMHx2mL1V8NStGZUx5ASAWAI00M7aDaynI2imj5hKWTyGvBiVh3DK3ead5DCqP7jljqsGCO/5WY8Z4aAuVKrTrVBTqMBWpkyrIWiAfiGo7yJ2t39KGLCpdEqU1ZylXWsgkIMuqsw0GaV07DbSeODit5uK0agr3hR5mKSoRviChgQTEzz1tQBr9Rj3FOQFAijqS8RX66XbD2FOmhOWNhDFtIjtv+th/B/G0AKSpDCA5EwI2HS1rh3AEoVqy3hapUt9izEfDHw+u40j8bBeMad0FSKejSPMm7DdgeRidCdRpadKfb8+ZUWbvx4P3hhbwwv8AVRmPgllgKYIkBpnoCdo26aWjxXhwYdeFrlzVSoWyFwIVt9TMFtyDEQCdxYzwxXuVSmUqUaYMTm1DERHxTmmAOdgF64RvF/kJeyadN2NFWBMrJVSTIAOXovW3LQOz3r89RGY/HX8xhvuLXBruK94VarpEhkVjBIECRz/MCwXhPDLlXd/FoUkUknKATlBOigsxIAHSLEMI8Ggj3S8XZakQGpkL5gdyCdS39U7mOVgOE3m60b26isGpJVYU6jGJCnT1I5NrMTztQBuGjEbjyIrxKGK06FG+1Fo5iitEPGhIk5eq68527We0uAvdwqim6s5WVRvvDURr5Sfhkaa2D8bYvRvaKqEEosJUO4c/CJMeUnTXTWxHgTh10Ds1crVykFAnkBIgGScxg89LLpmDXsTntcYB8yPFsMp3XO1OkiyczFFAJnn6c4GnO09zvdN6UVUzKTJnUZQIA12JOvUAd7Vzeyyqg1CqASSNzJCj0E6zoItLguCq7CnMKOUkj3jl6m2avd7u/E1ivTq5Z4fw4o1djUz3cOEoIx/tDMW5kJmygbkyTytxiiBQBIM/dVVj0IG/62F4rdMl6u2RvDpvmWss6K9NQWI5S4HpInnY/wAPrSq/G2mpGYTGum/a1XYigK3IoB+I3qB8Fwqk/iVK6U6pRsgZwDIJ8oVToDHmPvrZoN2poU8MJ4VMQlIArlG5ImQWJ1JnXnYZiV3VP9sqAktkUwrdTrs3T5Wt3THEq0gogN/PlZC3IEeIxWzykeJCneEqLsjIVdSNgR06qYP/ABYTwnXomgaZjMsDNOikSDPQCPe3mO3R/GpsmqFIqFGkF1aBOUmJU++W1jG+FKj0vsWAfQlSQucDUqZ/U+8GxCnow2ALuv8AUhwsVKdJ0poHpF3YJpBDCTodJYyNdNbKN143qUGek6igVcnwcuVVPTKdj16zPOzjgl+ZVNMlkqZgjA6OmhJmdtt++h1sUbAUqgqxVww1z6giO/52C5CpphdwOqnyBAdLG6t9pBwqkERyEweQHfY9rVMWwe5Ne6YqAhmpZyMzAFpKhSJ3Eb/3Wt4XhDU2MNChpQDU5e/IC1vja7Pe7uyrSmoqlqbCM2YevXY8iPlZcbqMhIMORSFA+ID4j4XpoqfVAczx5Fb4p33OmmszY5gj+D5VbM0RptI6Tv0n+FS4XudXwi1QvKeVg2mUndQDrIjUn2s+YLh9Jwr0mKuPiDmZPcbR3FqObPHzBdCz1/3cS+I0aves1RmUqMrIuhMknV+kdB1tUxL6NhSFKuoq06NRgHXMHIzbEGAVBOnmB9eRO/SJe6RAqqCro3hvqBMyY7kbz0Jtdxyq97udSitQQKarLDRnUqwX0OWJG0i1kJXzqJkpgKG5Rbha51qDoB4dRACjhmOZiNJBJBA56c9Isq4fiVY1DSqOw8PyQWOkbjv+0WBYRxJ4R3OXmOntYlhVA16njXjxKSO5qLlpyzhjAKhiq5YGXOTHlMSZs5xPsN1FXKqkEGzNJ4c4ZDZsrRzMsd/cn8rUMVuFcmaEOykgozATEEFZ01B27TbnD8ZWmZLbewt3Rx8Zqu4mCqwRLag99oMxytgxGz7u5rdWW+MWGN7eoEro9JfF8xOjKQsHL1lTAYafrpWBX+jTphAMoiB+5O5nrvZMa5NUfxGrSdBBU7Doc3TTba05qkGNvf8AK1MjkURVRVw8hRu40cVAPQmm6o50BImZHTmROYH+ABw3wyl2STUq1XjdguRT2WSfmT7W9GCVXXxxmygfC2ojmy85E7Sfa3dTHGpjwQVkHf129z+osxduOv8AERcSg1d/rJ8Z4u8LwlBJOYNUXWSgJ9vMRt/bZguOO3ZwD4o15NoZ72pJhVF6QqVKNJvIJLICTzgHcDnpBBsh8T4d9WqDwifCqLmQEzGsFZ5gGNTyIs4DUPmS4oxrYh/j2oDUpVbuBWdT4dQJBJSscqAdWBBiNgdbXbvdLwaaeJUFNg+iAZmYA/AYhQSd2kgAGRajglyUU41ZjDM2YjUTsARCiToZ68hF9UalVWojMSugVoI9joZPf5jnM5R1KDERoS/e7613cO6BIIzAyyMCe/wnofS0TY4tSsSjIoUzmYwo00Gmp9AJidt7cYvxB49JiqgvlPl5EwYB6AnSyvhisqqpCSojy6z6nrPe0WrsdA/3lExWN91DN6wCrUFSot6Wo7HMaQolFYgR5TnOXQaTPtNg1xx8LKic0kZQNQRoR2j9LOuHXo+APIwBOWeR7Dey1UwelTv9WMxesFqEASQCDm22llnuTahQZRZiK/pniYKp3Gq9VqjgQzSFkExsDtoY/OzpTwunVuxyqBVUSpEQSNSp5GdoPMi0mFJTbMGEET2PbSy7f8fa73oUqQzO65omFUAwGY7AbjqYsVU8hqdkfkPboyhxUwe5ea7rmXKUBRSQSwmCok9wZmTNlJb7fa7Fmo3ipAC6UnOWNgIXQa7d7P10wuoIYsHjYCZjoJj9z0tDX43R3VVSpSphSrSzKxYGJZQdIj4d+ttGLKWBBF/rIZMYUgrIeDeHPBV7xfUYOklaTbqqic0feaCBOwiN7FeGqquDUqiXdiWnl0A2MDYDsOc2CcU8U+HTvC6M5OUT0cAg/wDoT+FocCxpWpAroo/AncGxZSfdUVSTomNHEF3BUOgEjc6bdT1g/rZPxLFRTKZjuTvpMQefrY4+OK6lELM0aASWOh0AAJPp8+3fDWFlJe8UDTqAwjVRspGsHUKSY6ExFoenuzNS5Sq1DOJ4mrURTp5mGhzKpiNDr0HKNdLZJdOIjMkyQdTz02/C23UqdOkSxaOZG3KddbZ7Wul2N/8AGZSXbM4XQgxpmKxOaSsHYwea2cOosN5/iRQN2nj+YfwLEXqU0IVhI1DAgdjruDPS1Hje6XrwlKiaSgmoFmYkGSOaKACY6mdNjFxxL0X87FL5jq+HmHxUwza8wFJ/S0EzW3UpkQjYEX+FHUpnJBHJeZB59hysYvldHEhGXlO4noRvZE4UxcAKOWVdO0CfkZNtIw+kjrqRt5idiOv5elg6tyKgRi1e8zNv9bGapTBiKjTPPW1y6X0SNvl/mxLiDg2jeK7NRvCU3CElmXyPlj4oMgjbMJ5Ajayt/ot5ElAjCdGDjK0c1JAMctQLOyK6g3Kpl2RNLo4gDdm0gKkzPMZp220A58rLeC4k9Q0alRlAdg0iACABA9ttzFhdahe/9Oq0yRTq1HyhcynMpygrvC5hOp5HvaXAuE8Ro0Yo17t94UjJIPMqShAPI8rXRbXsXMTUrH4MO8dU63iU/q7fauIIkDMoMakwBz8x/HawvD+E64qO80qjsQWVajZiBoPM6hdOmg32ss3fGa93vtQ32nU8TKMvmEhR/Uh1VlJ3g/lFnvBeOKTnSmdt5UduXLfS3ZBwBDdGctmim6l26Yvd/Cqly9J6JyvTqLDTsFjmTpEaGfWy6cGp32s9QZqZYDTMNY0zHT4iIB15WXeJ8XBxKrrJ8JQDyzE5v1jrZmwhhCumWMo9yBBsgQKoZR2P27jqbJBiXx1w5ePHNU+ZGhZUfDGgzf8A1trytHhXB94MeCVQn+o1Br+YtodxvrlagrCVQxLASRrM9bC7pVqIrikJQE5GiQs/DmG+mmna1B9Q/GjX3irgWyRLvCVw+q0znbPWJ87qdImAq6CF010157CzhcHFVCGAgiDsZHPtbObnjzXUqt7Rg0QKqwRUj1jzncj1MWu3v6RVC5aS5Z/qaM3sBMetlayb7g9MnQkeKxSrFSxy5vU6dO8Rr6Ws3Cv08s9OXad49Zsj45irNkYt/wBQfjM2K4TjExr7dLZnwsFDCegrgnifEd6WGtUHU/zYiytxdWqXWm0gwwKg9yCIPsSe+tnHA8aAWNNdxv8A597VeOaYrXGtIGi556FWUjX5j52OJByHKQyZGWwJkGBYkUYakRqPT9f+baHcOJEKrnYU06zJ7wJnUcotmSYa1SplTfr0s3NwbF0rvUepUZKRZRMARGpA167m27OuMsLOzM+JsnA60PMN4lxAt8YU7t/sqYECAWOhMdBIHrmNnK54NmyL/aB+tsp4BviqxQ6eaDttINtUuWIdySoA9Olsv1GMBq8R0Y8NQLxxhhgmnq9NgydJBy68ohjv0tDcMWakAgbMy/1Zfy10Ha0/FN/NKkzNuxAg9zt62XbnemZi0EgmZAH8FkFrj18yyqrkXvUM8Q0DiCKhyLUUyjhCCDsQRJBDDQwRsOgsjvht4udco456MJysD5gVMRHbcWf8HvWVwSpGhAJAGpBjWY3sq8bYpN7pqGkCjMaxmLEE/IdLV+nYupB3J5gEYcdSa6XRHbOyIXbUkqCTy5g7DSxitg5CTTGQgafd+XL1FouHMrgMdzsR/Pxs63REyxJ+f4WFMT3GORVHUVb9eQKjyNXRl0BOsaE/r87GeFqaAhWjaxC64OijQTPM7n9Of4W5xHCoQsJgbjv6ntFosjKtnoSfqqx4jVz3HsDpXmi9PLmHQ+nLvOxtjlPge9GtUpqVKU2yio7ACOv3jpvANtVw3FijBWMqdBrJB5a9P3ssYregbzVSmYAgEg8yCSJ6xB97aMWWltYnp+/i0WcQ4HBZES8GownxSF8gbSAnU7zPQHSYtfpcIGmJR2J6tB/KNPQGO9mfBMPEgRty5D16elmXErhTVJkbb8vYc/yshz5HFg6Ev6ePGarZmXUMZ+r1ctc5CII3hhyIiZHLTWelmTEeJvrF2q01U/aoyyVPMbn0367WE8T3dGNNiNUc5Z6MPN7yFbpv1sxcMcMB0D1DCnUDmfU8geXzs3qWoKDcDIASch14iLg2GVbvULtldeeUHQAROXqN7OQvafV3zsFpVEZSZkkMImOuug5nSxW/YEihyhAYKSoBMRz3PT+G2Z3u7ZL0RrkgOqcgWnMR0mJ97I6HI9saI3qNjZeNINX58S1hPAF5JWtSq3YTByl3+R8m4/Cz3SpvRTPUpsHHxBCHX1B0MRrqNO9gnDt8ykEAGTEEx+NmO8Y2jUjlLSRGVgDEjqDt7Tbn+oDfi8RP6ZlNDoxJ+lS8E0qMVBoxLU1MwY8rE9hI/wDKyVh2PODADEnksz+FjOJcO1a1eC80mYlYOZ1A0gjlEwJOwsfwn6OVQeKpYEfeI1g7RG9tnrYlxjluZhjyep7dDzcpUqV6enmWg500krJPaWme0TZXu1K8329HKJqKNcxgKBpDE9/ebaBjvEout2KIPt3JCzEIBEt3MwFHWTysoYZjVbxvGZy1Rz5mIBLdJ9Isn05YKXKgX1HzjmwQMdRwwHhu90jKvQYc1DPv28n+LEbzit5o1pem5BBIyMGVo76eblBANvcIxuQBUZiOxHT02sQvV7pI6FSSMwJza6aTtHI/haRyDZjjE10Z8cRYsIJEn2A6es2YzeS1M6jY6+34H97KV3Scszrr8hbziLF6lOkESAH0Y6yRAMTPexY6qSCciAJQxC9PVbIhM9YGnewPAqxDOKgcMKrsweQxmACeY0A+dnPg26iHPMyJ05AHmO5tzxrd1eg1QqPERHIqAebypmg8ipI2IPaDrZcWOlKfMs+Qcwa6lB8dCjkAOX9I/f1OlpRfDUSXZvMPKJgn9vW2YXDFXr1aVNwMrMM0TqBrGpOltCw+8EVjMN5V31j4v2FkzYPQW/MrjyjN1Ch4eSqozoG79xzsRo31qShCJCgAHWQo2kcx7WYcGu6sqyo+EfjraHiG6Kmw57G0FV0Tlcmcqu/AiIeLcXEu1FQrEasY0QnZf7mI112HysPoXFH+IAnqf5pazxVcVSolRRDPKt3Cxl9xJHpHS0eHvDaWpkawCPiaMShRJDhTUgTTEgalT6crULpes7Ks6E8t/wDFtBw27AjXp/Pa2W4LUIrv/bUcD0DGy41DgsfE45iDxE0u4uQopJ9mkbL169yTuTaY3bTTykfzXqPW1fC3lhPUWP1EAU6crOAXG5nJCGZr9INwpPds8rTeTlE6l/ugDUgjnt8M2H8OcFgIpreZys5QSAJExI3MH/m1v6QaIik/9QcgHsVP6gG0fDXENUQpytAABYaxqImewtfGx9IAQOnvJ/KH6XDII8o8NhsQxZfQg6+4NhSXWqL2KFZcihZDbip/2HbKI1nXYQLOWH1zUNMfDOpKzPzM2zC7cQ1r09U1WEK4CqAAFGo057dTYpjDWZM5WAq5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342900"/>
            <a:ext cx="962025" cy="723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data:image/jpg;base64,/9j/4AAQSkZJRgABAQAAAQABAAD/2wCEAAkGBhQSERUUExQUFBUWGSAZGRYYGBwfHRobGx8gHR8dICAfHyYfHhskHxwfIS8hIycpLC4sHB8xNjMqNSYrLCkBCQoKDgwOGg8PGikkHyQpMDAuLCwpNi80LTAsLSoqKiksNSwvLC8pLy0sNDQsKjYsLC8sLC8sKiwsLCwsLCwsLP/AABEIAGwAkAMBIgACEQEDEQH/xAAbAAACAwEBAQAAAAAAAAAAAAAFBgMEBwIBAP/EADsQAAIBAQYEBAIJAwMFAAAAAAECEQMABAUSITEGQVFhEyJxgTKRBxQjUqGxwdHwQmLhFTPxQ3KCktL/xAAaAQADAQEBAQAAAAAAAAAAAAABAgMEAAUG/8QAKxEAAgICAgEDAgUFAAAAAAAAAQIAEQMhEjFBEyJRBNEyYYGhwRSRseHw/9oADAMBAAIRAxEAPwC9W4Xu7aImuxKgCPRhr2jUWBY7w2KSN4LOKgUxLyDpqDMASJ94tE3G4c56X2bRI1gNz10Mzt2tBeOJBeKi0ypXxAc8yIBEEA7nflbw+DLufRK/MVccOFWomiKeVBRKRBAOY6SzSPMTuSegGw0AXbAbvQvbKwR1zZ6SOZAkAHf4iGUgZicq+5LpcsMu/wBXWkiqqRGZYBUkfED1nWdbAeF8Bul4HiXqKzglVV2JVADB0EakjnoNupPBjyvlqSPGjQOpDxpcLrU8L6vTRbyWBVKZgOB8QZR5BtoRHPlNjV84PQ3X7ZaYqKvxUSuZO+igac4kWUeLblRud9R7ucqsk5QSQjq0GJkwQR5Z68tLM+EcTmvTJp0HZgMrmFWnJHwlyw1PTfUabW5iT94wBCgj94p4Jfb1h5qVHoVqlAHzVlUxKyQ86wsEzIiDvoLSY3gdTFXWunh3csmnxFqnMF8uggaTqY9rNWD4zVu1BDeE8NdADIOUnYMVJjpB9LVMHx2mL1V8NStGZUx5ASAWAI00M7aDaynI2imj5hKWTyGvBiVh3DK3ead5DCqP7jljqsGCO/5WY8Z4aAuVKrTrVBTqMBWpkyrIWiAfiGo7yJ2t39KGLCpdEqU1ZylXWsgkIMuqsw0GaV07DbSeODit5uK0agr3hR5mKSoRviChgQTEzz1tQBr9Rj3FOQFAijqS8RX66XbD2FOmhOWNhDFtIjtv+th/B/G0AKSpDCA5EwI2HS1rh3AEoVqy3hapUt9izEfDHw+u40j8bBeMad0FSKejSPMm7DdgeRidCdRpadKfb8+ZUWbvx4P3hhbwwv8AVRmPgllgKYIkBpnoCdo26aWjxXhwYdeFrlzVSoWyFwIVt9TMFtyDEQCdxYzwxXuVSmUqUaYMTm1DERHxTmmAOdgF64RvF/kJeyadN2NFWBMrJVSTIAOXovW3LQOz3r89RGY/HX8xhvuLXBruK94VarpEhkVjBIECRz/MCwXhPDLlXd/FoUkUknKATlBOigsxIAHSLEMI8Ggj3S8XZakQGpkL5gdyCdS39U7mOVgOE3m60b26isGpJVYU6jGJCnT1I5NrMTztQBuGjEbjyIrxKGK06FG+1Fo5iitEPGhIk5eq68527We0uAvdwqim6s5WVRvvDURr5Sfhkaa2D8bYvRvaKqEEosJUO4c/CJMeUnTXTWxHgTh10Ds1crVykFAnkBIgGScxg89LLpmDXsTntcYB8yPFsMp3XO1OkiyczFFAJnn6c4GnO09zvdN6UVUzKTJnUZQIA12JOvUAd7Vzeyyqg1CqASSNzJCj0E6zoItLguCq7CnMKOUkj3jl6m2avd7u/E1ivTq5Z4fw4o1djUz3cOEoIx/tDMW5kJmygbkyTytxiiBQBIM/dVVj0IG/62F4rdMl6u2RvDpvmWss6K9NQWI5S4HpInnY/wAPrSq/G2mpGYTGum/a1XYigK3IoB+I3qB8Fwqk/iVK6U6pRsgZwDIJ8oVToDHmPvrZoN2poU8MJ4VMQlIArlG5ImQWJ1JnXnYZiV3VP9sqAktkUwrdTrs3T5Wt3THEq0gogN/PlZC3IEeIxWzykeJCneEqLsjIVdSNgR06qYP/ABYTwnXomgaZjMsDNOikSDPQCPe3mO3R/GpsmqFIqFGkF1aBOUmJU++W1jG+FKj0vsWAfQlSQucDUqZ/U+8GxCnow2ALuv8AUhwsVKdJ0poHpF3YJpBDCTodJYyNdNbKN143qUGek6igVcnwcuVVPTKdj16zPOzjgl+ZVNMlkqZgjA6OmhJmdtt++h1sUbAUqgqxVww1z6giO/52C5CpphdwOqnyBAdLG6t9pBwqkERyEweQHfY9rVMWwe5Ne6YqAhmpZyMzAFpKhSJ3Eb/3Wt4XhDU2MNChpQDU5e/IC1vja7Pe7uyrSmoqlqbCM2YevXY8iPlZcbqMhIMORSFA+ID4j4XpoqfVAczx5Fb4p33OmmszY5gj+D5VbM0RptI6Tv0n+FS4XudXwi1QvKeVg2mUndQDrIjUn2s+YLh9Jwr0mKuPiDmZPcbR3FqObPHzBdCz1/3cS+I0aves1RmUqMrIuhMknV+kdB1tUxL6NhSFKuoq06NRgHXMHIzbEGAVBOnmB9eRO/SJe6RAqqCro3hvqBMyY7kbz0Jtdxyq97udSitQQKarLDRnUqwX0OWJG0i1kJXzqJkpgKG5Rbha51qDoB4dRACjhmOZiNJBJBA56c9Isq4fiVY1DSqOw8PyQWOkbjv+0WBYRxJ4R3OXmOntYlhVA16njXjxKSO5qLlpyzhjAKhiq5YGXOTHlMSZs5xPsN1FXKqkEGzNJ4c4ZDZsrRzMsd/cn8rUMVuFcmaEOykgozATEEFZ01B27TbnD8ZWmZLbewt3Rx8Zqu4mCqwRLag99oMxytgxGz7u5rdWW+MWGN7eoEro9JfF8xOjKQsHL1lTAYafrpWBX+jTphAMoiB+5O5nrvZMa5NUfxGrSdBBU7Doc3TTba05qkGNvf8AK1MjkURVRVw8hRu40cVAPQmm6o50BImZHTmROYH+ABw3wyl2STUq1XjdguRT2WSfmT7W9GCVXXxxmygfC2ojmy85E7Sfa3dTHGpjwQVkHf129z+osxduOv8AERcSg1d/rJ8Z4u8LwlBJOYNUXWSgJ9vMRt/bZguOO3ZwD4o15NoZ72pJhVF6QqVKNJvIJLICTzgHcDnpBBsh8T4d9WqDwifCqLmQEzGsFZ5gGNTyIs4DUPmS4oxrYh/j2oDUpVbuBWdT4dQJBJSscqAdWBBiNgdbXbvdLwaaeJUFNg+iAZmYA/AYhQSd2kgAGRajglyUU41ZjDM2YjUTsARCiToZ68hF9UalVWojMSugVoI9joZPf5jnM5R1KDERoS/e7613cO6BIIzAyyMCe/wnofS0TY4tSsSjIoUzmYwo00Gmp9AJidt7cYvxB49JiqgvlPl5EwYB6AnSyvhisqqpCSojy6z6nrPe0WrsdA/3lExWN91DN6wCrUFSot6Wo7HMaQolFYgR5TnOXQaTPtNg1xx8LKic0kZQNQRoR2j9LOuHXo+APIwBOWeR7Dey1UwelTv9WMxesFqEASQCDm22llnuTahQZRZiK/pniYKp3Gq9VqjgQzSFkExsDtoY/OzpTwunVuxyqBVUSpEQSNSp5GdoPMi0mFJTbMGEET2PbSy7f8fa73oUqQzO65omFUAwGY7AbjqYsVU8hqdkfkPboyhxUwe5ea7rmXKUBRSQSwmCok9wZmTNlJb7fa7Fmo3ipAC6UnOWNgIXQa7d7P10wuoIYsHjYCZjoJj9z0tDX43R3VVSpSphSrSzKxYGJZQdIj4d+ttGLKWBBF/rIZMYUgrIeDeHPBV7xfUYOklaTbqqic0feaCBOwiN7FeGqquDUqiXdiWnl0A2MDYDsOc2CcU8U+HTvC6M5OUT0cAg/wDoT+FocCxpWpAroo/AncGxZSfdUVSTomNHEF3BUOgEjc6bdT1g/rZPxLFRTKZjuTvpMQefrY4+OK6lELM0aASWOh0AAJPp8+3fDWFlJe8UDTqAwjVRspGsHUKSY6ExFoenuzNS5Sq1DOJ4mrURTp5mGhzKpiNDr0HKNdLZJdOIjMkyQdTz02/C23UqdOkSxaOZG3KddbZ7Wul2N/8AGZSXbM4XQgxpmKxOaSsHYwea2cOosN5/iRQN2nj+YfwLEXqU0IVhI1DAgdjruDPS1Hje6XrwlKiaSgmoFmYkGSOaKACY6mdNjFxxL0X87FL5jq+HmHxUwza8wFJ/S0EzW3UpkQjYEX+FHUpnJBHJeZB59hysYvldHEhGXlO4noRvZE4UxcAKOWVdO0CfkZNtIw+kjrqRt5idiOv5elg6tyKgRi1e8zNv9bGapTBiKjTPPW1y6X0SNvl/mxLiDg2jeK7NRvCU3CElmXyPlj4oMgjbMJ5Ajayt/ot5ElAjCdGDjK0c1JAMctQLOyK6g3Kpl2RNLo4gDdm0gKkzPMZp220A58rLeC4k9Q0alRlAdg0iACABA9ttzFhdahe/9Oq0yRTq1HyhcynMpygrvC5hOp5HvaXAuE8Ro0Yo17t94UjJIPMqShAPI8rXRbXsXMTUrH4MO8dU63iU/q7fauIIkDMoMakwBz8x/HawvD+E64qO80qjsQWVajZiBoPM6hdOmg32ss3fGa93vtQ32nU8TKMvmEhR/Uh1VlJ3g/lFnvBeOKTnSmdt5UduXLfS3ZBwBDdGctmim6l26Yvd/Cqly9J6JyvTqLDTsFjmTpEaGfWy6cGp32s9QZqZYDTMNY0zHT4iIB15WXeJ8XBxKrrJ8JQDyzE5v1jrZmwhhCumWMo9yBBsgQKoZR2P27jqbJBiXx1w5ePHNU+ZGhZUfDGgzf8A1trytHhXB94MeCVQn+o1Br+YtodxvrlagrCVQxLASRrM9bC7pVqIrikJQE5GiQs/DmG+mmna1B9Q/GjX3irgWyRLvCVw+q0znbPWJ87qdImAq6CF010157CzhcHFVCGAgiDsZHPtbObnjzXUqt7Rg0QKqwRUj1jzncj1MWu3v6RVC5aS5Z/qaM3sBMetlayb7g9MnQkeKxSrFSxy5vU6dO8Rr6Ws3Cv08s9OXad49Zsj45irNkYt/wBQfjM2K4TjExr7dLZnwsFDCegrgnifEd6WGtUHU/zYiytxdWqXWm0gwwKg9yCIPsSe+tnHA8aAWNNdxv8A597VeOaYrXGtIGi556FWUjX5j52OJByHKQyZGWwJkGBYkUYakRqPT9f+baHcOJEKrnYU06zJ7wJnUcotmSYa1SplTfr0s3NwbF0rvUepUZKRZRMARGpA167m27OuMsLOzM+JsnA60PMN4lxAt8YU7t/sqYECAWOhMdBIHrmNnK54NmyL/aB+tsp4BviqxQ6eaDttINtUuWIdySoA9Olsv1GMBq8R0Y8NQLxxhhgmnq9NgydJBy68ohjv0tDcMWakAgbMy/1Zfy10Ha0/FN/NKkzNuxAg9zt62XbnemZi0EgmZAH8FkFrj18yyqrkXvUM8Q0DiCKhyLUUyjhCCDsQRJBDDQwRsOgsjvht4udco456MJysD5gVMRHbcWf8HvWVwSpGhAJAGpBjWY3sq8bYpN7pqGkCjMaxmLEE/IdLV+nYupB3J5gEYcdSa6XRHbOyIXbUkqCTy5g7DSxitg5CTTGQgafd+XL1FouHMrgMdzsR/Pxs63REyxJ+f4WFMT3GORVHUVb9eQKjyNXRl0BOsaE/r87GeFqaAhWjaxC64OijQTPM7n9Of4W5xHCoQsJgbjv6ntFosjKtnoSfqqx4jVz3HsDpXmi9PLmHQ+nLvOxtjlPge9GtUpqVKU2yio7ACOv3jpvANtVw3FijBWMqdBrJB5a9P3ssYregbzVSmYAgEg8yCSJ6xB97aMWWltYnp+/i0WcQ4HBZES8GownxSF8gbSAnU7zPQHSYtfpcIGmJR2J6tB/KNPQGO9mfBMPEgRty5D16elmXErhTVJkbb8vYc/yshz5HFg6Ev6ePGarZmXUMZ+r1ctc5CII3hhyIiZHLTWelmTEeJvrF2q01U/aoyyVPMbn0367WE8T3dGNNiNUc5Z6MPN7yFbpv1sxcMcMB0D1DCnUDmfU8geXzs3qWoKDcDIASch14iLg2GVbvULtldeeUHQAROXqN7OQvafV3zsFpVEZSZkkMImOuug5nSxW/YEihyhAYKSoBMRz3PT+G2Z3u7ZL0RrkgOqcgWnMR0mJ97I6HI9saI3qNjZeNINX58S1hPAF5JWtSq3YTByl3+R8m4/Cz3SpvRTPUpsHHxBCHX1B0MRrqNO9gnDt8ykEAGTEEx+NmO8Y2jUjlLSRGVgDEjqDt7Tbn+oDfi8RP6ZlNDoxJ+lS8E0qMVBoxLU1MwY8rE9hI/wDKyVh2PODADEnksz+FjOJcO1a1eC80mYlYOZ1A0gjlEwJOwsfwn6OVQeKpYEfeI1g7RG9tnrYlxjluZhjyep7dDzcpUqV6enmWg500krJPaWme0TZXu1K8329HKJqKNcxgKBpDE9/ebaBjvEout2KIPt3JCzEIBEt3MwFHWTysoYZjVbxvGZy1Rz5mIBLdJ9Isn05YKXKgX1HzjmwQMdRwwHhu90jKvQYc1DPv28n+LEbzit5o1pem5BBIyMGVo76eblBANvcIxuQBUZiOxHT02sQvV7pI6FSSMwJza6aTtHI/haRyDZjjE10Z8cRYsIJEn2A6es2YzeS1M6jY6+34H97KV3Scszrr8hbziLF6lOkESAH0Y6yRAMTPexY6qSCciAJQxC9PVbIhM9YGnewPAqxDOKgcMKrsweQxmACeY0A+dnPg26iHPMyJ05AHmO5tzxrd1eg1QqPERHIqAebypmg8ipI2IPaDrZcWOlKfMs+Qcwa6lB8dCjkAOX9I/f1OlpRfDUSXZvMPKJgn9vW2YXDFXr1aVNwMrMM0TqBrGpOltCw+8EVjMN5V31j4v2FkzYPQW/MrjyjN1Ch4eSqozoG79xzsRo31qShCJCgAHWQo2kcx7WYcGu6sqyo+EfjraHiG6Kmw57G0FV0Tlcmcqu/AiIeLcXEu1FQrEasY0QnZf7mI112HysPoXFH+IAnqf5pazxVcVSolRRDPKt3Cxl9xJHpHS0eHvDaWpkawCPiaMShRJDhTUgTTEgalT6crULpes7Ks6E8t/wDFtBw27AjXp/Pa2W4LUIrv/bUcD0DGy41DgsfE45iDxE0u4uQopJ9mkbL169yTuTaY3bTTykfzXqPW1fC3lhPUWP1EAU6crOAXG5nJCGZr9INwpPds8rTeTlE6l/ugDUgjnt8M2H8OcFgIpreZys5QSAJExI3MH/m1v6QaIik/9QcgHsVP6gG0fDXENUQpytAABYaxqImewtfGx9IAQOnvJ/KH6XDII8o8NhsQxZfQg6+4NhSXWqL2KFZcihZDbip/2HbKI1nXYQLOWH1zUNMfDOpKzPzM2zC7cQ1r09U1WEK4CqAAFGo057dTYpjDWZM5WAq5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342900"/>
            <a:ext cx="962025" cy="723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032_00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152400"/>
            <a:ext cx="1066800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032_005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4600" y="3048000"/>
            <a:ext cx="1143000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032_003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48600" y="1981200"/>
            <a:ext cx="990600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t3.gstatic.com/images?q=tbn:ANd9GcRqNwbGRQhXk719ONnlWRUeHRPcuMz-gQyV4g5xIEtr0CqNgjU&amp;t=1&amp;usg=__9gI6vsM3jzo8P7UZ7qBmfrFVujk=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28600" y="1143000"/>
            <a:ext cx="1895823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096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Весёлой, дружною толпой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лес родной!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C:\Users\user\Desktop\экологический конкурс\IMG_035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286000"/>
            <a:ext cx="3733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экологический конкурс\IMG_037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3276600"/>
            <a:ext cx="3733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048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А, как прекрасно                      отдохнуть в лесу!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C:\Users\user\Desktop\экологический конкурс\IMG_038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8800" y="1981200"/>
            <a:ext cx="3087157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экологический конкурс\IMG_038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4191000"/>
            <a:ext cx="3201497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429000" y="2133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Поиграть в игру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«Зарница»,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572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Подышать свежим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воздухом,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4800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Мило побеседовать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друг с другом.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C:\Users\user\Desktop\экологический конкурс\IMG_038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1905001"/>
            <a:ext cx="2895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rgbClr val="92D050"/>
      </a:dk1>
      <a:lt1>
        <a:srgbClr val="92D050"/>
      </a:lt1>
      <a:dk2>
        <a:srgbClr val="92D050"/>
      </a:dk2>
      <a:lt2>
        <a:srgbClr val="92D050"/>
      </a:lt2>
      <a:accent1>
        <a:srgbClr val="92D050"/>
      </a:accent1>
      <a:accent2>
        <a:srgbClr val="92D050"/>
      </a:accent2>
      <a:accent3>
        <a:srgbClr val="92D050"/>
      </a:accent3>
      <a:accent4>
        <a:srgbClr val="92D050"/>
      </a:accent4>
      <a:accent5>
        <a:srgbClr val="92D050"/>
      </a:accent5>
      <a:accent6>
        <a:srgbClr val="92D050"/>
      </a:accent6>
      <a:hlink>
        <a:srgbClr val="92D050"/>
      </a:hlink>
      <a:folHlink>
        <a:srgbClr val="92D05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699</TotalTime>
  <Words>313</Words>
  <Application>Microsoft Office PowerPoint</Application>
  <PresentationFormat>Экран (4:3)</PresentationFormat>
  <Paragraphs>93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Огонь в лесу – это страшно!</vt:lpstr>
      <vt:lpstr>Лесные пожары – одна из                  серьёзных проблем лесов</vt:lpstr>
      <vt:lpstr>Дереворазрушающие грибы</vt:lpstr>
      <vt:lpstr>Сбор желудей для посадки  нового леса</vt:lpstr>
      <vt:lpstr>Расти молодой лесок!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школа</cp:lastModifiedBy>
  <cp:revision>90</cp:revision>
  <dcterms:created xsi:type="dcterms:W3CDTF">2010-10-26T14:19:59Z</dcterms:created>
  <dcterms:modified xsi:type="dcterms:W3CDTF">2012-12-06T04:24:50Z</dcterms:modified>
</cp:coreProperties>
</file>