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2112264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ЕДИНЫЙ ДЕНЬ ГОЛОСОВАНИЯ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9600" i="1" dirty="0" smtClean="0">
                <a:solidFill>
                  <a:srgbClr val="7030A0"/>
                </a:solidFill>
              </a:rPr>
              <a:t>ДЕТИ «ЗА!»</a:t>
            </a:r>
            <a:endParaRPr lang="ru-RU" sz="9600" i="1" dirty="0">
              <a:solidFill>
                <a:srgbClr val="FF0000"/>
              </a:solidFill>
            </a:endParaRPr>
          </a:p>
        </p:txBody>
      </p:sp>
      <p:sp>
        <p:nvSpPr>
          <p:cNvPr id="13" name="Диагональная полоса 12"/>
          <p:cNvSpPr/>
          <p:nvPr/>
        </p:nvSpPr>
        <p:spPr>
          <a:xfrm rot="12134006">
            <a:off x="4777064" y="1953724"/>
            <a:ext cx="914400" cy="4241169"/>
          </a:xfrm>
          <a:prstGeom prst="diagStripe">
            <a:avLst>
              <a:gd name="adj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Диагональная полоса 13"/>
          <p:cNvSpPr/>
          <p:nvPr/>
        </p:nvSpPr>
        <p:spPr>
          <a:xfrm rot="6660621">
            <a:off x="2849474" y="3734081"/>
            <a:ext cx="914400" cy="3468075"/>
          </a:xfrm>
          <a:prstGeom prst="diagStripe">
            <a:avLst>
              <a:gd name="adj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Картинка 3 из 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5620512"/>
          </a:xfrm>
        </p:spPr>
        <p:txBody>
          <a:bodyPr/>
          <a:lstStyle/>
          <a:p>
            <a:pPr algn="ctr"/>
            <a:r>
              <a:rPr lang="ru-RU" sz="7200" b="1" i="1" dirty="0" smtClean="0">
                <a:solidFill>
                  <a:schemeClr val="accent2"/>
                </a:solidFill>
                <a:latin typeface="+mn-lt"/>
              </a:rPr>
              <a:t>НАШ ДЕВИЗ:</a:t>
            </a:r>
            <a:r>
              <a:rPr lang="ru-RU" b="1" i="1" dirty="0" smtClean="0">
                <a:solidFill>
                  <a:schemeClr val="accent2"/>
                </a:solidFill>
              </a:rPr>
              <a:t/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/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sz="7200" b="1" i="1" dirty="0" smtClean="0">
                <a:solidFill>
                  <a:schemeClr val="accent6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НАМ ЭТОТ МИР ЗАВЕЩЕНО СБЕРЕЧЬ!</a:t>
            </a:r>
            <a:endParaRPr lang="ru-RU" sz="7200" b="1" i="1" dirty="0">
              <a:solidFill>
                <a:schemeClr val="accent2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295400"/>
            <a:ext cx="83058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22" name="Picture 2" descr="Картинка 8 из 1556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0"/>
            <a:ext cx="9220200" cy="687705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13716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i="1" dirty="0" smtClean="0">
                <a:solidFill>
                  <a:schemeClr val="bg1"/>
                </a:solidFill>
              </a:rPr>
              <a:t>Когда-то , собравшись с последними силами,</a:t>
            </a:r>
          </a:p>
          <a:p>
            <a:r>
              <a:rPr lang="ru-RU" sz="6000" i="1" dirty="0" smtClean="0">
                <a:solidFill>
                  <a:schemeClr val="bg1"/>
                </a:solidFill>
              </a:rPr>
              <a:t>Создал Господь планету красивую!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Картинка 2 из 3197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46" y="0"/>
            <a:ext cx="9124354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8382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Землю </a:t>
            </a:r>
            <a:r>
              <a:rPr lang="ru-RU" sz="6000" dirty="0" err="1" smtClean="0"/>
              <a:t>вспашите,хлебом</a:t>
            </a:r>
            <a:r>
              <a:rPr lang="ru-RU" sz="6000" dirty="0" smtClean="0"/>
              <a:t> засейте!!</a:t>
            </a:r>
          </a:p>
          <a:p>
            <a:r>
              <a:rPr lang="ru-RU" sz="6000" dirty="0" smtClean="0"/>
              <a:t>Всем завещаем мы отныне-</a:t>
            </a:r>
          </a:p>
          <a:p>
            <a:r>
              <a:rPr lang="ru-RU" sz="6000" dirty="0" smtClean="0"/>
              <a:t>Вы берегите эту святыню!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2770" name="Picture 2" descr="Картинка 9 из 1556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9906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Взгляните на глобус- шар земной.</a:t>
            </a:r>
          </a:p>
          <a:p>
            <a:r>
              <a:rPr lang="ru-RU" sz="5400" dirty="0" smtClean="0">
                <a:solidFill>
                  <a:schemeClr val="bg1"/>
                </a:solidFill>
              </a:rPr>
              <a:t>Ведь он вздыхает, как живой!</a:t>
            </a:r>
          </a:p>
          <a:p>
            <a:r>
              <a:rPr lang="ru-RU" sz="5400" dirty="0" smtClean="0">
                <a:solidFill>
                  <a:schemeClr val="bg1"/>
                </a:solidFill>
              </a:rPr>
              <a:t>И шепчут вам материки:</a:t>
            </a:r>
          </a:p>
          <a:p>
            <a:r>
              <a:rPr lang="ru-RU" sz="5400" dirty="0" smtClean="0">
                <a:solidFill>
                  <a:schemeClr val="bg1"/>
                </a:solidFill>
              </a:rPr>
              <a:t>«Ты береги нас, береги!»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56</Words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ЕДИНЫЙ ДЕНЬ ГОЛОСОВАНИЯ ДЕТИ «ЗА!»</vt:lpstr>
      <vt:lpstr>Слайд 2</vt:lpstr>
      <vt:lpstr>НАШ ДЕВИЗ:  НАМ ЭТОТ МИР ЗАВЕЩЕНО СБЕРЕЧЬ!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ДЕНЬ ГОЛОСОВАНИЯ ДЕТИ «ЗА!»</dc:title>
  <dc:creator>Карен</dc:creator>
  <cp:lastModifiedBy>Карен</cp:lastModifiedBy>
  <cp:revision>6</cp:revision>
  <dcterms:created xsi:type="dcterms:W3CDTF">2012-06-30T10:29:46Z</dcterms:created>
  <dcterms:modified xsi:type="dcterms:W3CDTF">2012-06-30T11:29:52Z</dcterms:modified>
</cp:coreProperties>
</file>