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666C2-A2E0-4F53-919A-48B67059C614}" type="datetimeFigureOut">
              <a:rPr lang="ru-RU" smtClean="0"/>
              <a:t>15.11.2009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8C46AF8-77ED-4F40-9143-1070085A96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666C2-A2E0-4F53-919A-48B67059C614}" type="datetimeFigureOut">
              <a:rPr lang="ru-RU" smtClean="0"/>
              <a:t>15.11.2009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6AF8-77ED-4F40-9143-1070085A96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666C2-A2E0-4F53-919A-48B67059C614}" type="datetimeFigureOut">
              <a:rPr lang="ru-RU" smtClean="0"/>
              <a:t>15.11.2009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6AF8-77ED-4F40-9143-1070085A96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666C2-A2E0-4F53-919A-48B67059C614}" type="datetimeFigureOut">
              <a:rPr lang="ru-RU" smtClean="0"/>
              <a:t>15.11.2009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8C46AF8-77ED-4F40-9143-1070085A96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666C2-A2E0-4F53-919A-48B67059C614}" type="datetimeFigureOut">
              <a:rPr lang="ru-RU" smtClean="0"/>
              <a:t>15.11.2009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6AF8-77ED-4F40-9143-1070085A968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666C2-A2E0-4F53-919A-48B67059C614}" type="datetimeFigureOut">
              <a:rPr lang="ru-RU" smtClean="0"/>
              <a:t>15.11.2009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6AF8-77ED-4F40-9143-1070085A96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666C2-A2E0-4F53-919A-48B67059C614}" type="datetimeFigureOut">
              <a:rPr lang="ru-RU" smtClean="0"/>
              <a:t>15.11.2009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8C46AF8-77ED-4F40-9143-1070085A968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666C2-A2E0-4F53-919A-48B67059C614}" type="datetimeFigureOut">
              <a:rPr lang="ru-RU" smtClean="0"/>
              <a:t>15.11.2009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6AF8-77ED-4F40-9143-1070085A96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666C2-A2E0-4F53-919A-48B67059C614}" type="datetimeFigureOut">
              <a:rPr lang="ru-RU" smtClean="0"/>
              <a:t>15.11.2009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6AF8-77ED-4F40-9143-1070085A96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666C2-A2E0-4F53-919A-48B67059C614}" type="datetimeFigureOut">
              <a:rPr lang="ru-RU" smtClean="0"/>
              <a:t>15.11.2009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6AF8-77ED-4F40-9143-1070085A96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666C2-A2E0-4F53-919A-48B67059C614}" type="datetimeFigureOut">
              <a:rPr lang="ru-RU" smtClean="0"/>
              <a:t>15.11.2009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6AF8-77ED-4F40-9143-1070085A968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92666C2-A2E0-4F53-919A-48B67059C614}" type="datetimeFigureOut">
              <a:rPr lang="ru-RU" smtClean="0"/>
              <a:t>15.11.2009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8C46AF8-77ED-4F40-9143-1070085A968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0155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0"/>
            <a:ext cx="628654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iraff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0"/>
            <a:ext cx="492922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17098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85728"/>
            <a:ext cx="7500990" cy="59293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37942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14290"/>
            <a:ext cx="4929222" cy="64294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33084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71480"/>
            <a:ext cx="7715303" cy="57864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45297067_18720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ntitled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etrov-Vodkin_174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785794"/>
            <a:ext cx="8072494" cy="53578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U1JDCAU2V56SCAHOUSNFCAHYJDBZCA0W37DMCAKKP4Z9CAVYQU2ICACFG94KCA8E21IJCAUPBZADCADYO3APCAI315YCCANAMD81CA25TN1PCA32EEETCASUY8U7CAAP3L5JCA1443FYCAEO3V01CAC1EE1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560"/>
            <a:ext cx="4143372" cy="2853688"/>
          </a:xfrm>
          <a:prstGeom prst="rect">
            <a:avLst/>
          </a:prstGeom>
        </p:spPr>
      </p:pic>
      <p:pic>
        <p:nvPicPr>
          <p:cNvPr id="3" name="Рисунок 2" descr="7N629CAGP6SKYCAV7K89YCAZR01DYCA7CNPXUCALCGHYICADCHQMJCAP0IQK4CAFTG93BCAQJOUXSCA98PIE9CA602R3UCAJSDT4SCA57FUJ3CA0WS7OJCAYJEVELCAYWGJT1CA8ZPM6RCAH606SHCAY30I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1643050"/>
            <a:ext cx="4408894" cy="2714620"/>
          </a:xfrm>
          <a:prstGeom prst="rect">
            <a:avLst/>
          </a:prstGeom>
        </p:spPr>
      </p:pic>
      <p:pic>
        <p:nvPicPr>
          <p:cNvPr id="4" name="Рисунок 3" descr="K1E8NCAVGO6V3CATSVIJTCAKFWI3TCACQ0TQOCANM92O9CA0044PUCA1ZRSP9CAIF52FPCAJU63XYCAM9CBQGCA4AZMGZCA16XI8ACACH0RU2CABRPNRICAC7H3ISCAL23NBZCA77ZPPICAG8SJQUCA1XEMS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4286256"/>
            <a:ext cx="3857652" cy="21431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2N9XCAEJQKWYCA85JPQ5CAB7EP5JCAP3BVKYCAH1BF9WCARP6K73CA5VCZ5XCA31ZD2ECAVR0E44CAI4MICBCAA9CJR3CAAWL0YSCA0EBYI9CA7AKMP3CAEZ14R7CAGI5PA3CANT0RDJCA4QHS00CAQY2EZ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2710545" cy="3357586"/>
          </a:xfrm>
          <a:prstGeom prst="rect">
            <a:avLst/>
          </a:prstGeom>
        </p:spPr>
      </p:pic>
      <p:pic>
        <p:nvPicPr>
          <p:cNvPr id="4" name="Рисунок 3" descr="M2NJ1CAAYBVFYCA5D78IMCAPBARK1CAN842D2CAOPOEBXCATKU0F7CA18WPTRCATZN18JCAY9QM8RCA7WQ2TOCA6YKXA4CAEGZIQGCA4L8IZZCA2KHV55CABUABPOCA6Q7JJECAUX00WJCA3C4RZNCACMEIS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642918"/>
            <a:ext cx="3265886" cy="3214710"/>
          </a:xfrm>
          <a:prstGeom prst="rect">
            <a:avLst/>
          </a:prstGeom>
        </p:spPr>
      </p:pic>
      <p:pic>
        <p:nvPicPr>
          <p:cNvPr id="5" name="Рисунок 4" descr="VVVFECAXIKTPMCAZ722WWCASRK3SNCAV0HHHTCALY9213CAMUUZ7XCA5CIB2NCAWU411ICAIPU4W7CARVE7SWCAM6MP0BCA8Y31FACAGSFZQQCAWYTMC3CAG7QSVECA09SNO8CAWQOWZWCARMEV9GCAD3X1O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4071942"/>
            <a:ext cx="3786182" cy="226942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4QEICAZDFGOZCATUUW3QCA2N22LECAGPDYXNCAVKAB6ECABO1UNKCAEX6TXRCAEXDYG8CABY1XYRCAQYZ17PCAA9W60BCA1YBLURCAGIM1O3CAOLZ0OUCACDPKZZCAGBYJ9ICA5520MBCATBA395CA0SDTM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183"/>
            <a:ext cx="4071934" cy="2796751"/>
          </a:xfrm>
          <a:prstGeom prst="rect">
            <a:avLst/>
          </a:prstGeom>
        </p:spPr>
      </p:pic>
      <p:pic>
        <p:nvPicPr>
          <p:cNvPr id="3" name="Рисунок 2" descr="79867559_or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714620"/>
            <a:ext cx="4286250" cy="2857500"/>
          </a:xfrm>
          <a:prstGeom prst="rect">
            <a:avLst/>
          </a:prstGeom>
        </p:spPr>
      </p:pic>
      <p:pic>
        <p:nvPicPr>
          <p:cNvPr id="4" name="Рисунок 3" descr="1236788121_motherbaby_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4214818"/>
            <a:ext cx="3290891" cy="2214579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E1F0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Kontora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</cp:revision>
  <dcterms:created xsi:type="dcterms:W3CDTF">2009-11-15T13:52:01Z</dcterms:created>
  <dcterms:modified xsi:type="dcterms:W3CDTF">2009-11-15T14:02:58Z</dcterms:modified>
</cp:coreProperties>
</file>