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9" r:id="rId7"/>
    <p:sldId id="270" r:id="rId8"/>
    <p:sldId id="265" r:id="rId9"/>
    <p:sldId id="271" r:id="rId10"/>
    <p:sldId id="272" r:id="rId11"/>
    <p:sldId id="261" r:id="rId12"/>
    <p:sldId id="266" r:id="rId13"/>
    <p:sldId id="267" r:id="rId14"/>
    <p:sldId id="263" r:id="rId15"/>
    <p:sldId id="262" r:id="rId16"/>
    <p:sldId id="264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p=2&amp;text=%D0%BF%D0%B0%D1%80%D0%B8%D0%B6%20%D0%B2%D1%80%D0%B5%D0%BC%D0%B5%D0%BD%20%D0%9A%D0%BB%D0%BE%D0%B4%D0%B0%20%20%D0%9C%D0%BE%D0%BD%D0%B5&amp;img_url=img1.liveinternet.ru/images/attach/b/3/23/147/23147254_untitled.jpg&amp;pos=67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text=%D0%BF%D0%B0%D1%80%D0%B8%D0%B6%20%D0%B2%D1%80%D0%B5%D0%BC%D0%B5%D0%BD%20%D0%9A%D0%BB%D0%BE%D0%B4%D0%B0%20%20%D0%9C%D0%BE%D0%BD%D0%B5%20%20&amp;img_url=bernardfoong.typepad.com/.a/6a0120a583300a970c01675ef63142970b-800wi&amp;pos=29&amp;rpt=sima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gazeta.com/wp-content/uploads/2012/04/&#1042;&#1086;&#1076;&#1103;&#1085;&#1099;&#1077;-&#1083;&#1080;&#1083;&#1080;&#1080;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produkciikartin.ru/wp-content/gallery/mone-k/1115_86x55-k-mone-pole-makov.jpg" TargetMode="External"/><Relationship Id="rId13" Type="http://schemas.openxmlformats.org/officeDocument/2006/relationships/image" Target="../media/image36.jpeg"/><Relationship Id="rId18" Type="http://schemas.openxmlformats.org/officeDocument/2006/relationships/image" Target="../media/image39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hyperlink" Target="http://www.reprodukciikartin.ru/wp-content/gallery/mone-k/1021_90x70-k-mone-pole-makov-u-arzhantejya.jpg" TargetMode="External"/><Relationship Id="rId17" Type="http://schemas.openxmlformats.org/officeDocument/2006/relationships/image" Target="../media/image38.jpeg"/><Relationship Id="rId2" Type="http://schemas.openxmlformats.org/officeDocument/2006/relationships/hyperlink" Target="http://www.reprodukciikartin.ru/wp-content/gallery/mone-k/1263_50h48-mone-kuvshinki.jpg" TargetMode="External"/><Relationship Id="rId16" Type="http://schemas.openxmlformats.org/officeDocument/2006/relationships/hyperlink" Target="http://www.reprodukciikartin.ru/wp-content/gallery/mone-k/1125_61x40-k-mone-skalyi-i-parusnyie-shlyupki-bliz-purvilly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produkciikartin.ru/wp-content/gallery/mone-k/1158_45x36-k-mone-_peizazh-okolo-san-martin_.jp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5" Type="http://schemas.openxmlformats.org/officeDocument/2006/relationships/image" Target="../media/image37.jpeg"/><Relationship Id="rId10" Type="http://schemas.openxmlformats.org/officeDocument/2006/relationships/hyperlink" Target="http://www.reprodukciikartin.ru/wp-content/gallery/mone-k/1086_70h57_mone-k-dama-v-sadu-sent-andress-kopiya.jpg" TargetMode="External"/><Relationship Id="rId4" Type="http://schemas.openxmlformats.org/officeDocument/2006/relationships/hyperlink" Target="http://www.reprodukciikartin.ru/wp-content/gallery/mone-k/1159_53x40-k-mone.jpg" TargetMode="External"/><Relationship Id="rId9" Type="http://schemas.openxmlformats.org/officeDocument/2006/relationships/image" Target="../media/image34.jpeg"/><Relationship Id="rId14" Type="http://schemas.openxmlformats.org/officeDocument/2006/relationships/hyperlink" Target="http://www.reprodukciikartin.ru/wp-content/gallery/mone-k/1079_66x55-k-mone-madam-mone-s-rebyonkom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yandex.ru/yandsearch?p=1&amp;text=%D0%BF%D0%B0%D1%80%D0%B8%D0%B6%20%D0%B2%D1%80%D0%B5%D0%BC%D0%B5%D0%BD%20%D0%9A%D0%BB%D0%BE%D0%B4%D0%B0%20%20%D0%9C%D0%BE%D0%BD%D0%B5&amp;img_url=www.russian.rfi.fr/sites/images.rfi.fr/files/aef_image/grand%20palais.jpg&amp;pos=37&amp;rpt=simag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sochnizza.ru/wp-content/uploads/2012/10/podsolnuhi-clod-mone-paskraska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yandex.ru/yandsearch?p=1&amp;text=%D0%9A%D0%BB%D0%BE%D0%B4%20%D0%9C%D0%BE%D0%BD%D0%B5%20%20%D0%BA%D0%B0%D1%80%D0%B8%D0%BA%D0%B0%D1%82%D1%83%D1%80%D1%8B&amp;noreask=1&amp;img_url=img0.liveinternet.ru/images/attach/c/2/68/708/68708617_Mone_Avtoportret_v_berete_1886.jpg&amp;pos=39&amp;rpt=simage&amp;lr=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%D0%9A%D0%BB%D0%BE%D0%B4_%D0%9C%D0%BE%D0%BD%D0%B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&amp;text=%D0%BF%D0%B0%D1%80%D0%B8%D0%B6%20%D0%B2%D1%80%D0%B5%D0%BC%D0%B5%D0%BD%20%D0%9A%D0%BB%D0%BE%D0%B4%D0%B0%20%20%D0%9C%D0%BE%D0%BD%D0%B5&amp;img_url=gorod.tomsk.ru/i/u/7820/Pejzazh.-park-monso,-Parizh.jpg&amp;pos=74&amp;rpt=simage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yandsearch?p=1&amp;text=%D0%BF%D0%B0%D1%80%D0%B8%D0%B6%20%D0%B2%D1%80%D0%B5%D0%BC%D0%B5%D0%BD%20%D0%9A%D0%BB%D0%BE%D0%B4%D0%B0%20%20%D0%9C%D0%BE%D0%BD%D0%B5&amp;img_url=img1.liveinternet.ru/images/attach/c/2/69/927/69927742_Pribuytie_poezda.jpg&amp;pos=50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9A%D0%BB%D0%BE%D0%B4%20%D0%9C%D0%BE%D0%BD%D0%B5%20%20%D0%BA%D0%B0%D1%80%D0%B8%D0%BA%D0%B0%D1%82%D1%83%D1%80%D1%8B&amp;noreask=1&amp;img_url=8-art.ru/images/phocagallery/art/impressionizm/Claude_Monet/thumbs/phoca_thumb_l_Claude_Monet_Waterloo%20Bridge,%20Sunlight%20Effect%205,%201899-01.jpg&amp;pos=48&amp;rpt=simage&amp;lr=77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text=%D0%BF%D0%B0%D1%80%D0%B8%D0%B6%20%D0%B2%D1%80%D0%B5%D0%BC%D0%B5%D0%BD%20%D0%9A%D0%BB%D0%BE%D0%B4%D0%B0%20%20%D0%9C%D0%BE%D0%BD%D0%B5%20%20&amp;img_url=www.ibiblio.org/wm/paint/auth/monet/paris/capucines.jpg&amp;pos=13&amp;rpt=simage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text=%D0%93%D0%B0%D0%B2%D1%80%20%20%D0%B2%D1%80%D0%B5%D0%BC%D0%B5%D0%BD%20%D0%9A%D0%BB%D0%BE%D0%B4%D0%B0%20%20%D0%9C%D0%BE%D0%BD%D0%B5&amp;img_url=img0.liveinternet.ru/images/attach/c/1/59/693/59693197_Bolshaya_naberezhnaya_v_Gavre.jpg&amp;pos=2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3&amp;text=%D0%93%D0%B0%D0%B2%D1%80%20%20%D0%B2%D1%80%D0%B5%D0%BC%D0%B5%D0%BD%20%D0%9A%D0%BB%D0%BE%D0%B4%D0%B0%20%20%D0%9C%D0%BE%D0%BD%D0%B5&amp;img_url=i.allday.ru/uploads/posts/2010-03/1269953498_monetscr5.jpg&amp;pos=91&amp;rpt=simage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text=%D0%93%D0%B0%D0%B2%D1%80%20%20%D0%B2%D1%80%D0%B5%D0%BC%D0%B5%D0%BD%20%D0%9A%D0%BB%D0%BE%D0%B4%D0%B0%20%20%D0%9C%D0%BE%D0%BD%D0%B5&amp;img_url=www.artchive.com/web_gallery/reproductions/80501-81000/80940/size1.jpg&amp;pos=0&amp;rpt=simag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9A%D0%BB%D0%BE%D0%B4%20%D0%9C%D0%BE%D0%BD%D0%B5%20%20%D0%BA%D0%B0%D1%80%D0%B8%D0%BA%D0%B0%D1%82%D1%83%D1%80%D1%8B&amp;noreask=1&amp;img_url=www.intermonet.com/prints/d0000t400.jpg&amp;pos=3&amp;rpt=simage&amp;lr=77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images.yandex.ru/yandsearch?p=3&amp;text=%D0%9A%D0%BB%D0%BE%D0%B4%20%D0%9C%D0%BE%D0%BD%D0%B5%20%20%D0%BA%D0%B0%D1%80%D0%B8%D0%BA%D0%B0%D1%82%D1%83%D1%80%D1%8B&amp;noreask=1&amp;img_url=www.onlinewall.com/product-images/AX8AKACY-P682244.jpg&amp;pos=118&amp;rpt=simage&amp;lr=77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images.yandex.ru/yandsearch?text=%D0%9A%D0%BB%D0%BE%D0%B4%20%D0%9C%D0%BE%D0%BD%D0%B5%20%20%D0%BA%D0%B0%D1%80%D0%B8%D0%BA%D0%B0%D1%82%D1%83%D1%80%D1%8B&amp;noreask=1&amp;img_url=fashion-design.com.ua/wp-content/uploads/2011/12/10.jpg&amp;pos=6&amp;rpt=simage&amp;lr=77" TargetMode="External"/><Relationship Id="rId17" Type="http://schemas.openxmlformats.org/officeDocument/2006/relationships/image" Target="../media/image17.jpeg"/><Relationship Id="rId2" Type="http://schemas.openxmlformats.org/officeDocument/2006/relationships/hyperlink" Target="http://images.yandex.ru/yandsearch?text=%D0%9A%D0%BB%D0%BE%D0%B4%20%D0%9C%D0%BE%D0%BD%D0%B5%20%20%D0%BA%D0%B0%D1%80%D0%B8%D0%BA%D0%B0%D1%82%D1%83%D1%80%D1%8B&amp;noreask=1&amp;img_url=fenixclub.com/uploads/62111/img-364749-d41d8cd98f.JPG&amp;pos=28&amp;rpt=simage&amp;lr=77" TargetMode="External"/><Relationship Id="rId16" Type="http://schemas.openxmlformats.org/officeDocument/2006/relationships/hyperlink" Target="http://images.yandex.ru/yandsearch?p=2&amp;text=%D0%9A%D0%BB%D0%BE%D0%B4%20%D0%9C%D0%BE%D0%BD%D0%B5%20%20%D0%BA%D0%B0%D1%80%D0%B8%D0%BA%D0%B0%D1%82%D1%83%D1%80%D1%8B&amp;noreask=1&amp;img_url=www.monetexperts.com/monet-bio/36.Monet.jpg&amp;pos=68&amp;rpt=simage&amp;lr=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9A%D0%BB%D0%BE%D0%B4%20%D0%9C%D0%BE%D0%BD%D0%B5%20%20%D0%BA%D0%B0%D1%80%D0%B8%D0%BA%D0%B0%D1%82%D1%83%D1%80%D1%8B&amp;noreask=1&amp;img_url=www.oglyad.net/obz/zp/kvitochka.zp.ua/4642/161708-1225418.jpg&amp;pos=2&amp;rpt=simage&amp;lr=77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images.yandex.ru/yandsearch?text=%D0%9A%D0%BB%D0%BE%D0%B4%20%D0%9C%D0%BE%D0%BD%D0%B5%20%20%D0%BA%D0%B0%D1%80%D0%B8%D0%BA%D0%B0%D1%82%D1%83%D1%80%D1%8B&amp;noreask=1&amp;img_url=cache2.artprintimages.com/LRG/56/5683/4RYUG00Z.jpg&amp;pos=4&amp;rpt=simage&amp;lr=77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://images.yandex.ru/yandsearch?text=%D0%9A%D0%BB%D0%BE%D0%B4%20%D0%9C%D0%BE%D0%BD%D0%B5%20%20%D0%BA%D0%B0%D1%80%D0%B8%D0%BA%D0%B0%D1%82%D1%83%D1%80%D1%8B&amp;noreask=1&amp;img_url=img160.imageshack.us/img160/6692/new1oo1.jpg&amp;pos=0&amp;rpt=simage&amp;lr=77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images.yandex.ru/yandsearch?p=1&amp;text=%D0%9A%D0%BB%D0%BE%D0%B4%20%D0%9C%D0%BE%D0%BD%D0%B5%20%20%D0%BA%D0%B0%D1%80%D0%B8%D0%BA%D0%B0%D1%82%D1%83%D1%80%D1%8B&amp;noreask=1&amp;img_url=www.artic.edu/aic/collections/citi/images/standard/WebLarge/WebImg_000121/161706_1225398.jpg&amp;pos=56&amp;rpt=simage&amp;lr=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type=image&amp;lr=77&amp;noreask=1&amp;text=%D0%A8%D0%B0%D1%80%D0%BB%D1%8C%20%D0%93%D0%BB%D0%B5%D0%B9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pressionnisme.narod.ru/MONE/mone_big.ht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920880" cy="249303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Классный час:</a:t>
            </a:r>
            <a:br>
              <a:rPr lang="ru-RU" sz="4800" dirty="0" smtClean="0"/>
            </a:br>
            <a:r>
              <a:rPr lang="ru-RU" sz="4800" dirty="0" smtClean="0"/>
              <a:t>«</a:t>
            </a:r>
            <a:r>
              <a:rPr lang="ru-RU" sz="4800" b="1" dirty="0" smtClean="0"/>
              <a:t>Знакомство с творчеством</a:t>
            </a:r>
            <a:br>
              <a:rPr lang="ru-RU" sz="4800" b="1" dirty="0" smtClean="0"/>
            </a:br>
            <a:r>
              <a:rPr lang="ru-RU" sz="4800" b="1" dirty="0" smtClean="0"/>
              <a:t>Клода Моне»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7406640" cy="23762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/>
              <a:t>5 класс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Классный руководитель: </a:t>
            </a:r>
          </a:p>
          <a:p>
            <a:pPr algn="r"/>
            <a:r>
              <a:rPr lang="ru-RU" dirty="0" smtClean="0"/>
              <a:t>Лысенко Т. 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Алиса </a:t>
            </a:r>
            <a:r>
              <a:rPr lang="ru-RU" b="1" dirty="0" err="1" smtClean="0"/>
              <a:t>Ошеде</a:t>
            </a:r>
            <a:r>
              <a:rPr lang="ru-RU" b="1" dirty="0" smtClean="0"/>
              <a:t> в саду</a:t>
            </a:r>
            <a:endParaRPr lang="ru-RU" b="1" dirty="0"/>
          </a:p>
        </p:txBody>
      </p:sp>
      <p:pic>
        <p:nvPicPr>
          <p:cNvPr id="4" name="Содержимое 3" descr="пейзаж &lt; Алиса Ошеде в саду &gt;:: Клод Моне ( Claude Monet 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52736"/>
            <a:ext cx="4824536" cy="5589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2-tub-ru.yandex.net/i?id=340521593-41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3528392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378904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Этому саду Моне посвятил 20 лет жизни</a:t>
            </a:r>
            <a:endParaRPr lang="ru-RU" sz="1400" b="1" dirty="0"/>
          </a:p>
        </p:txBody>
      </p:sp>
      <p:pic>
        <p:nvPicPr>
          <p:cNvPr id="6" name="Рисунок 5" descr="http://im3-tub-ru.yandex.net/i?id=368957677-08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996952"/>
            <a:ext cx="4104456" cy="3528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68144" y="2348880"/>
            <a:ext cx="1974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поместья Клода Моне </a:t>
            </a:r>
            <a:endParaRPr lang="ru-RU" sz="1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«Водяные лилии»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ttp://mgazeta.com/wp-content/uploads/2012/04/Водяные-лилии-300x19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5112568" cy="3888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3_50х48_К.Моне - Кувшинки">
            <a:hlinkClick r:id="rId2" tooltip="&quot;1263_50х48_К.Моне - Кувшинки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230425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1159_53x40_К. Моне - Скалы у моря">
            <a:hlinkClick r:id="rId4" tooltip="&quot;1159_53x40_К. Моне - Скалы у моря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348880"/>
            <a:ext cx="2448272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1158_45x36_К. Моне - Пейзаж около Сан-Мартин">
            <a:hlinkClick r:id="rId6" tooltip="&quot;1158_45x36_К. Моне - Пейзаж около Сан-Мартин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725144"/>
            <a:ext cx="2520280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1115_86x55_К. Моне - Поле маков">
            <a:hlinkClick r:id="rId8" tooltip="&quot;1115_86x55_К. Моне - Поле маков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60648"/>
            <a:ext cx="2592288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1086_70х57_Моне К - Дама в саду Сент-Андресс">
            <a:hlinkClick r:id="rId10" tooltip="&quot;1086_70х57_Моне К - Дама в саду Сент-Андресс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2348880"/>
            <a:ext cx="2304256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1021_90x70_Моне К. - Поле маков у Аржантейя">
            <a:hlinkClick r:id="rId12" tooltip="&quot;1021_90x70_Моне К.- Поле маков у Аржантейя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4208" y="4725144"/>
            <a:ext cx="244827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1079_66x55_Моне К. - Мадам Моне с ребенком">
            <a:hlinkClick r:id="rId14" tooltip="&quot;1079_66x55_Моне К. - Мадам Моне с ребенком&quot;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4208" y="260648"/>
            <a:ext cx="2448272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1125_90х60_К. Моне - Скалы и парусные шлюпки близ Пурвилля">
            <a:hlinkClick r:id="rId16" tooltip="&quot;1125_90х60_К. Моне - Скалы и парусные шлюпки близ Пурвилля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5616" y="4725144"/>
            <a:ext cx="2376264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Регата под Аржантейем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35896" y="2348880"/>
            <a:ext cx="2592288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Очередь на выставку Клода Моне в парижском выставочном комплексе Гран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im7-tub-ru.yandex.net/i?id=125396638-66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59046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«Подсолнухи»</a:t>
            </a:r>
            <a:endParaRPr lang="ru-RU" b="1" dirty="0"/>
          </a:p>
        </p:txBody>
      </p:sp>
      <p:pic>
        <p:nvPicPr>
          <p:cNvPr id="4" name="Содержимое 3" descr="user pos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3528392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user pos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3384376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user pos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4608512" cy="6120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раскраска &quot;подсолнухи&quot; Клода Моне">
            <a:hlinkClick r:id="rId3" tgtFrame="&quot;_blank&quot;" tooltip="&quot;раскраски - картины великих художников&quot;"/>
          </p:cNvPr>
          <p:cNvPicPr/>
          <p:nvPr/>
        </p:nvPicPr>
        <p:blipFill>
          <a:blip r:embed="rId4" cstate="print"/>
          <a:srcRect b="7492"/>
          <a:stretch>
            <a:fillRect/>
          </a:stretch>
        </p:blipFill>
        <p:spPr bwMode="auto">
          <a:xfrm>
            <a:off x="6156176" y="1772816"/>
            <a:ext cx="25202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6-tub-ru.yandex.net/i?id=151494990-01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772816"/>
            <a:ext cx="3825672" cy="30103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Спасибо </a:t>
            </a:r>
            <a:br>
              <a:rPr lang="ru-RU" sz="6000" b="1" dirty="0" smtClean="0"/>
            </a:br>
            <a:r>
              <a:rPr lang="ru-RU" sz="6000" b="1" dirty="0" smtClean="0"/>
              <a:t>за </a:t>
            </a:r>
            <a:br>
              <a:rPr lang="ru-RU" sz="6000" b="1" dirty="0" smtClean="0"/>
            </a:br>
            <a:r>
              <a:rPr lang="ru-RU" sz="6000" b="1" dirty="0" smtClean="0"/>
              <a:t>внимание</a:t>
            </a:r>
            <a:endParaRPr lang="ru-RU" sz="6000" b="1" dirty="0"/>
          </a:p>
        </p:txBody>
      </p:sp>
      <p:pic>
        <p:nvPicPr>
          <p:cNvPr id="4" name="Рисунок 3" descr="C:\Program Files\Microsoft Office\Media\CntCD1\ClipArt7\j0304935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57230">
            <a:off x="9517135" y="2174109"/>
            <a:ext cx="1342977" cy="24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Program Files\Microsoft Office\Media\CntCD1\ClipArt7\j0304917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3534">
            <a:off x="-2363698" y="-61687"/>
            <a:ext cx="1874496" cy="15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Program Files\Microsoft Office\Media\CntCD1\ClipArt7\j0304935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28472">
            <a:off x="-2410980" y="4058972"/>
            <a:ext cx="1724599" cy="149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43 -0.02593 C -0.20261 -0.00278 -0.27361 0.0206 -0.32049 0.0824 C -0.36736 0.14421 -0.38976 0.29768 -0.41268 0.3449 C -0.43559 0.39213 -0.44688 0.37893 -0.45799 0.36574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10162 C 0.14496 -0.04213 0.26423 0.01759 0.33524 0.0963 C 0.40625 0.175 0.41059 0.26227 0.45243 0.37107 C 0.49427 0.48009 0.56441 0.68704 0.5868 0.7504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08004 -0.01667 0.16025 -0.0331 0.21233 -0.01042 C 0.26476 0.01227 0.29722 0.11157 0.31407 0.13542 " pathEditMode="relative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Клод Моне </a:t>
            </a:r>
            <a:br>
              <a:rPr lang="ru-RU" b="1" dirty="0" smtClean="0"/>
            </a:br>
            <a:r>
              <a:rPr lang="ru-RU" b="1" dirty="0" smtClean="0"/>
              <a:t>14 ноября 1840 г. – 5 декабря 1926 г.</a:t>
            </a:r>
            <a:endParaRPr lang="ru-RU" b="1" dirty="0"/>
          </a:p>
        </p:txBody>
      </p:sp>
      <p:pic>
        <p:nvPicPr>
          <p:cNvPr id="4" name="Содержимое 3" descr="http://upload.wikimedia.org/wikipedia/commons/thumb/a/ac/%D0%9A%D0%BB%D0%BE%D0%B4_%D0%9C%D0%BE%D0%BD%D0%B5.jpg/200px-%D0%9A%D0%BB%D0%BE%D0%B4_%D0%9C%D0%BE%D0%BD%D0%B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19872" y="1700808"/>
            <a:ext cx="3240360" cy="4176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555776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«То, что я пишу – мгновенья»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Париж глазами Клода Моне</a:t>
            </a:r>
            <a:endParaRPr lang="ru-RU" b="1" dirty="0"/>
          </a:p>
        </p:txBody>
      </p:sp>
      <p:pic>
        <p:nvPicPr>
          <p:cNvPr id="4" name="Содержимое 3" descr="http://im7-tub-ru.yandex.net/i?id=96493248-60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3384376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3789040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Вокзал </a:t>
            </a:r>
            <a:r>
              <a:rPr lang="ru-RU" sz="1400" b="1" dirty="0" err="1" smtClean="0"/>
              <a:t>Сен-Лазар</a:t>
            </a:r>
            <a:r>
              <a:rPr lang="ru-RU" sz="1400" b="1" dirty="0" smtClean="0"/>
              <a:t> в Париже, прибытие поезда.</a:t>
            </a:r>
            <a:endParaRPr lang="ru-RU" sz="1400" b="1" dirty="0"/>
          </a:p>
        </p:txBody>
      </p:sp>
      <p:pic>
        <p:nvPicPr>
          <p:cNvPr id="6" name="Рисунок 5" descr="http://im3-tub-ru.yandex.net/i?id=88864680-40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2376264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940152" y="3717032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Бульвар Капуцинок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Рисунок 7" descr="http://im0-tub-ru.yandex.net/i?id=594915348-70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221088"/>
            <a:ext cx="345638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508104" y="648866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Пейзаж  Парк </a:t>
            </a:r>
            <a:r>
              <a:rPr lang="ru-RU" sz="1400" b="1" dirty="0" err="1" smtClean="0"/>
              <a:t>Монсю</a:t>
            </a:r>
            <a:r>
              <a:rPr lang="ru-RU" sz="1400" b="1" dirty="0" smtClean="0"/>
              <a:t>. Париж </a:t>
            </a:r>
            <a:endParaRPr lang="ru-RU" sz="1400" b="1" dirty="0"/>
          </a:p>
        </p:txBody>
      </p:sp>
      <p:pic>
        <p:nvPicPr>
          <p:cNvPr id="10" name="Рисунок 9" descr="http://im0-tub-ru.yandex.net/i?id=333231082-30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149080"/>
            <a:ext cx="3384376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Гавр глазами Клода Моне</a:t>
            </a:r>
            <a:endParaRPr lang="ru-RU" b="1" dirty="0"/>
          </a:p>
        </p:txBody>
      </p:sp>
      <p:pic>
        <p:nvPicPr>
          <p:cNvPr id="4" name="Содержимое 3" descr="http://im8-tub-ru.yandex.net/i?id=900994478-06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3240360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://im8-tub-ru.yandex.net/i?id=91100422-36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980728"/>
            <a:ext cx="3384376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http://im3-tub-ru.yandex.net/i?id=297846606-30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077072"/>
            <a:ext cx="2952328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7-tub-ru.yandex.net/i?id=327894018-39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2232248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m0-tub-ru.yandex.net/i?id=93847744-55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841776"/>
            <a:ext cx="158417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im2-tub-ru.yandex.net/i?id=297148855-29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60648"/>
            <a:ext cx="172819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im0-tub-ru.yandex.net/i?id=407999776-38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2204864"/>
            <a:ext cx="1728192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ttp://im8-tub-ru.yandex.net/i?id=297765510-04-72&amp;n=21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4653136"/>
            <a:ext cx="1656184" cy="220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ttp://im4-tub-ru.yandex.net/i?id=165866392-62-72&amp;n=21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2348880"/>
            <a:ext cx="151216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://im5-tub-ru.yandex.net/i?id=174753025-23-72&amp;n=21">
            <a:hlinkClick r:id="rId14" tgtFrame="&quot;_blank&quot;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260648"/>
            <a:ext cx="129614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http://im8-tub-ru.yandex.net/i?id=435633084-30-72&amp;n=21">
            <a:hlinkClick r:id="rId16" tgtFrame="&quot;_blank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8264" y="4653136"/>
            <a:ext cx="144016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http://im8-tub-ru.yandex.net/i?id=25706828-05-72&amp;n=21">
            <a:hlinkClick r:id="rId18" tgtFrame="&quot;_blank&quot;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04248" y="2420888"/>
            <a:ext cx="158417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1440160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Шарль  </a:t>
            </a:r>
            <a:r>
              <a:rPr lang="ru-RU" b="1" dirty="0" err="1" smtClean="0"/>
              <a:t>Глейр</a:t>
            </a:r>
            <a:endParaRPr lang="ru-RU" b="1" dirty="0"/>
          </a:p>
        </p:txBody>
      </p:sp>
      <p:pic>
        <p:nvPicPr>
          <p:cNvPr id="6" name="Содержимое 5" descr="Ренуар Огюст Портрет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348880"/>
            <a:ext cx="2016224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Огюст Ренуар</a:t>
            </a:r>
            <a:endParaRPr lang="ru-RU" b="1" dirty="0"/>
          </a:p>
        </p:txBody>
      </p:sp>
      <p:pic>
        <p:nvPicPr>
          <p:cNvPr id="8" name="Рисунок 7" descr="портрет художника Сисле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708920"/>
            <a:ext cx="2451100" cy="334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779912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Альфред </a:t>
            </a:r>
            <a:r>
              <a:rPr lang="ru-RU" b="1" dirty="0" err="1" smtClean="0"/>
              <a:t>Сислей</a:t>
            </a:r>
            <a:endParaRPr lang="ru-RU" b="1" dirty="0"/>
          </a:p>
        </p:txBody>
      </p:sp>
      <p:pic>
        <p:nvPicPr>
          <p:cNvPr id="10" name="Рисунок 9" descr="http://www.hudojnik-impressionist.ru/img/baz/0baz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420888"/>
            <a:ext cx="2160240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660232" y="55172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Фредерик  </a:t>
            </a:r>
            <a:r>
              <a:rPr lang="ru-RU" b="1" dirty="0" err="1" smtClean="0"/>
              <a:t>Базиль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570186"/>
          </a:xfrm>
        </p:spPr>
        <p:txBody>
          <a:bodyPr>
            <a:normAutofit/>
          </a:bodyPr>
          <a:lstStyle/>
          <a:p>
            <a:r>
              <a:rPr lang="ru-RU" b="1" dirty="0" smtClean="0"/>
              <a:t>“Завтрак на траве” (1865-1866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4" name="Содержимое 3" descr="Клод Моне Завтрак на траве фото Моне картин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04950"/>
            <a:ext cx="7560840" cy="5092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6021288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«</a:t>
            </a:r>
            <a:r>
              <a:rPr lang="ru-RU" sz="1400" b="1" dirty="0" err="1" smtClean="0"/>
              <a:t>Камилла</a:t>
            </a:r>
            <a:r>
              <a:rPr lang="ru-RU" sz="1400" b="1" dirty="0" smtClean="0"/>
              <a:t>, или портрет дамы в зелёном платье»</a:t>
            </a:r>
            <a:endParaRPr lang="ru-RU" sz="1400" b="1" dirty="0"/>
          </a:p>
        </p:txBody>
      </p:sp>
      <p:pic>
        <p:nvPicPr>
          <p:cNvPr id="1026" name="Picture 2" descr="http://www.artinheart.ru/upload/openwysiwyg/NV_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3241675" cy="5056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Клод Моне &quot;Впечатление. Восход солнца&quot;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628800"/>
            <a:ext cx="4392488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627784" y="515719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"Впечатление, Восход солнца". </a:t>
            </a:r>
            <a:br>
              <a:rPr lang="ru-RU" sz="1400" b="1" dirty="0" smtClean="0"/>
            </a:br>
            <a:r>
              <a:rPr lang="ru-RU" sz="1400" b="1" dirty="0" smtClean="0"/>
              <a:t>1872 г.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Камилла</a:t>
            </a:r>
            <a:r>
              <a:rPr lang="ru-RU" b="1" dirty="0" smtClean="0"/>
              <a:t> на смертном одре</a:t>
            </a:r>
            <a:endParaRPr lang="ru-RU" b="1" dirty="0"/>
          </a:p>
        </p:txBody>
      </p:sp>
      <p:pic>
        <p:nvPicPr>
          <p:cNvPr id="4" name="Содержимое 3" descr="Клод Моне. Камилла Моне на смертном одр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4248472" cy="511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524</TotalTime>
  <Words>116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Классный час: «Знакомство с творчеством Клода Моне»</vt:lpstr>
      <vt:lpstr>Клод Моне  14 ноября 1840 г. – 5 декабря 1926 г.</vt:lpstr>
      <vt:lpstr>Париж глазами Клода Моне</vt:lpstr>
      <vt:lpstr>Гавр глазами Клода Моне</vt:lpstr>
      <vt:lpstr>Слайд 5</vt:lpstr>
      <vt:lpstr>Слайд 6</vt:lpstr>
      <vt:lpstr>“Завтрак на траве” (1865-1866)</vt:lpstr>
      <vt:lpstr>Слайд 8</vt:lpstr>
      <vt:lpstr>Камилла на смертном одре</vt:lpstr>
      <vt:lpstr>Алиса Ошеде в саду</vt:lpstr>
      <vt:lpstr>Слайд 11</vt:lpstr>
      <vt:lpstr>«Водяные лилии» </vt:lpstr>
      <vt:lpstr>Слайд 13</vt:lpstr>
      <vt:lpstr>Очередь на выставку Клода Моне в парижском выставочном комплексе Гран </vt:lpstr>
      <vt:lpstr>«Подсолнухи»</vt:lpstr>
      <vt:lpstr>Слайд 16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связной</cp:lastModifiedBy>
  <cp:revision>37</cp:revision>
  <dcterms:created xsi:type="dcterms:W3CDTF">2012-11-19T11:03:00Z</dcterms:created>
  <dcterms:modified xsi:type="dcterms:W3CDTF">2012-11-25T15:51:07Z</dcterms:modified>
</cp:coreProperties>
</file>