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90" r:id="rId3"/>
    <p:sldId id="289" r:id="rId4"/>
    <p:sldId id="291" r:id="rId5"/>
    <p:sldId id="292" r:id="rId6"/>
    <p:sldId id="278" r:id="rId7"/>
    <p:sldId id="267" r:id="rId8"/>
    <p:sldId id="266" r:id="rId9"/>
    <p:sldId id="275" r:id="rId10"/>
    <p:sldId id="293" r:id="rId11"/>
    <p:sldId id="294" r:id="rId12"/>
    <p:sldId id="285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40672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89033" autoAdjust="0"/>
  </p:normalViewPr>
  <p:slideViewPr>
    <p:cSldViewPr>
      <p:cViewPr>
        <p:scale>
          <a:sx n="80" d="100"/>
          <a:sy n="80" d="100"/>
        </p:scale>
        <p:origin x="-786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8BAE299-9BEA-4B40-9810-D9450C94CC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FC9A8-6944-48ED-98FE-65A92A5372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A745D-7C86-4FBB-B72B-8D1205641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8F186-0E49-4C30-85F1-2558135FE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11D78C-A78D-45A7-8522-9AA36605A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F71494-52DE-495F-BBEA-31B7428D8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C2B599-9E2F-444F-8315-2D341DB2FC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2D7FBA-1FC8-460E-87BB-83A904E278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7D401-6898-4AC6-9537-A148A1F3E1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F016E0-B16F-4BDA-A822-842B668EE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C276757-8397-4595-8A68-E914E1213D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2770A8E-0362-4B94-9A29-68F0CC49A8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2" r:id="rId2"/>
    <p:sldLayoutId id="2147483737" r:id="rId3"/>
    <p:sldLayoutId id="2147483738" r:id="rId4"/>
    <p:sldLayoutId id="2147483739" r:id="rId5"/>
    <p:sldLayoutId id="2147483740" r:id="rId6"/>
    <p:sldLayoutId id="2147483733" r:id="rId7"/>
    <p:sldLayoutId id="2147483741" r:id="rId8"/>
    <p:sldLayoutId id="2147483742" r:id="rId9"/>
    <p:sldLayoutId id="2147483734" r:id="rId10"/>
    <p:sldLayoutId id="214748373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sfw.org.ua/uploads/posts/2009-12/1260957242_6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989138"/>
            <a:ext cx="7772400" cy="18716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/>
              <a:t>Веселые старты на коньках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4438" y="3886200"/>
            <a:ext cx="6119812" cy="1752600"/>
          </a:xfrm>
        </p:spPr>
        <p:txBody>
          <a:bodyPr/>
          <a:lstStyle/>
          <a:p>
            <a:pPr marR="0"/>
            <a:r>
              <a:rPr lang="ru-RU" smtClean="0">
                <a:solidFill>
                  <a:schemeClr val="accent1"/>
                </a:solidFill>
              </a:rPr>
              <a:t>Учитель  физической культуры МОУ «СОШ №48» г. Саратова</a:t>
            </a:r>
          </a:p>
          <a:p>
            <a:pPr marR="0"/>
            <a:r>
              <a:rPr lang="ru-RU" smtClean="0">
                <a:solidFill>
                  <a:schemeClr val="accent1"/>
                </a:solidFill>
              </a:rPr>
              <a:t> Жирнова Л.Г.</a:t>
            </a:r>
            <a:endParaRPr lang="ru-RU" b="1" smtClean="0">
              <a:solidFill>
                <a:schemeClr val="accent1"/>
              </a:solidFill>
            </a:endParaRPr>
          </a:p>
        </p:txBody>
      </p:sp>
      <p:pic>
        <p:nvPicPr>
          <p:cNvPr id="9220" name="Picture 7" descr="i?id=204959044-02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3563938" y="333375"/>
            <a:ext cx="2087562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Гонка мячей</a:t>
            </a:r>
            <a:endParaRPr lang="ru-RU" dirty="0"/>
          </a:p>
        </p:txBody>
      </p:sp>
      <p:pic>
        <p:nvPicPr>
          <p:cNvPr id="4" name="Рисунок 3" descr="IMG_4163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285860"/>
            <a:ext cx="5760000" cy="43200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Встречная эстафета</a:t>
            </a:r>
            <a:endParaRPr lang="ru-RU" dirty="0"/>
          </a:p>
        </p:txBody>
      </p:sp>
      <p:pic>
        <p:nvPicPr>
          <p:cNvPr id="4" name="Содержимое 3" descr="IMG_3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00562" y="3214686"/>
            <a:ext cx="3840000" cy="2880000"/>
          </a:xfrm>
          <a:prstGeom prst="roundRect">
            <a:avLst/>
          </a:prstGeom>
        </p:spPr>
      </p:pic>
      <p:pic>
        <p:nvPicPr>
          <p:cNvPr id="5" name="Рисунок 4" descr="IMG_3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500174"/>
            <a:ext cx="3840000" cy="288000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9275"/>
            <a:ext cx="8229600" cy="187166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>
                <a:solidFill>
                  <a:srgbClr val="940672"/>
                </a:solidFill>
              </a:rPr>
              <a:t>Спортивных  Вам  успехов! Спасибо за внимание!</a:t>
            </a:r>
          </a:p>
        </p:txBody>
      </p:sp>
      <p:pic>
        <p:nvPicPr>
          <p:cNvPr id="20483" name="Picture 6" descr="i?id=83511138-00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2987675" y="2708275"/>
            <a:ext cx="3455988" cy="34559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На поворотах скорость высока, но мы ее преодолеем</a:t>
            </a:r>
            <a:endParaRPr lang="ru-RU" dirty="0"/>
          </a:p>
        </p:txBody>
      </p:sp>
      <p:pic>
        <p:nvPicPr>
          <p:cNvPr id="10243" name="Содержимое 5" descr="IMG_3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43063" y="1714500"/>
            <a:ext cx="4800600" cy="3600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Картинка 3 из 84000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14811" y="3071810"/>
            <a:ext cx="4662650" cy="3096000"/>
          </a:xfrm>
          <a:prstGeom prst="round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Хоккейнуюкоробку</a:t>
            </a:r>
            <a:r>
              <a:rPr lang="ru-RU" dirty="0" smtClean="0"/>
              <a:t> подарил нашей школе депутат Государственной Думы В.Третьяк</a:t>
            </a:r>
            <a:endParaRPr lang="ru-RU" dirty="0"/>
          </a:p>
        </p:txBody>
      </p:sp>
      <p:pic>
        <p:nvPicPr>
          <p:cNvPr id="138242" name="Picture 2" descr="F:\29.01.2011 фото\IMG_3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000240"/>
            <a:ext cx="4320000" cy="3240000"/>
          </a:xfrm>
          <a:prstGeom prst="round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Открытие катка состоялось в апреле 2006 года</a:t>
            </a:r>
            <a:endParaRPr lang="ru-RU" dirty="0"/>
          </a:p>
        </p:txBody>
      </p:sp>
      <p:sp>
        <p:nvSpPr>
          <p:cNvPr id="12291" name="Содержимое 5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721100"/>
          </a:xfrm>
        </p:spPr>
        <p:txBody>
          <a:bodyPr/>
          <a:lstStyle/>
          <a:p>
            <a:r>
              <a:rPr lang="ru-RU" smtClean="0"/>
              <a:t>На открытии катка выступали юные фигуристы</a:t>
            </a:r>
          </a:p>
          <a:p>
            <a:r>
              <a:rPr lang="ru-RU" smtClean="0"/>
              <a:t>Состоялся дружеский хоккейный матч</a:t>
            </a:r>
          </a:p>
          <a:p>
            <a:endParaRPr lang="ru-RU" smtClean="0"/>
          </a:p>
          <a:p>
            <a:endParaRPr lang="ru-RU" smtClean="0"/>
          </a:p>
        </p:txBody>
      </p:sp>
      <p:pic>
        <p:nvPicPr>
          <p:cNvPr id="9" name="Рисунок 8" descr="IMG_4158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3357562"/>
            <a:ext cx="3840000" cy="2880000"/>
          </a:xfrm>
          <a:prstGeom prst="roundRect">
            <a:avLst/>
          </a:prstGeom>
          <a:effectLst>
            <a:softEdge rad="317500"/>
          </a:effectLst>
        </p:spPr>
      </p:pic>
      <p:pic>
        <p:nvPicPr>
          <p:cNvPr id="10" name="Рисунок 9" descr="IMG_29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3429000"/>
            <a:ext cx="3840000" cy="2880000"/>
          </a:xfrm>
          <a:prstGeom prst="round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smtClean="0"/>
              <a:t>На открытии катка присутствовали депутат Государственной Думы Третьяк В.А., президент группы компаний «Объединенные стекольные заводы Саратова» А.Е. Либерман, методист Ленинского района </a:t>
            </a:r>
          </a:p>
          <a:p>
            <a:pPr>
              <a:buFont typeface="Wingdings 3" pitchFamily="18" charset="2"/>
              <a:buNone/>
            </a:pPr>
            <a:r>
              <a:rPr lang="ru-RU" sz="3600" smtClean="0"/>
              <a:t>Якубова Н.Д.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857375"/>
            <a:ext cx="8229600" cy="4525963"/>
          </a:xfrm>
        </p:spPr>
        <p:txBody>
          <a:bodyPr/>
          <a:lstStyle/>
          <a:p>
            <a:r>
              <a:rPr lang="ru-RU" smtClean="0"/>
              <a:t>Чтобы задействовать большее количество детей, катающихся на коньках, мы решили провести соревнования на катке среди учащихся 5-9 классов. </a:t>
            </a:r>
          </a:p>
          <a:p>
            <a:r>
              <a:rPr lang="ru-RU" smtClean="0"/>
              <a:t>Каждую субботу на катке проходят соревнования.</a:t>
            </a:r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/>
              <a:t>«Лёд наших надежд»</a:t>
            </a:r>
          </a:p>
        </p:txBody>
      </p:sp>
      <p:pic>
        <p:nvPicPr>
          <p:cNvPr id="7" name="Рисунок 6" descr="IMG_3018.JPG"/>
          <p:cNvPicPr>
            <a:picLocks noChangeAspect="1"/>
          </p:cNvPicPr>
          <p:nvPr/>
        </p:nvPicPr>
        <p:blipFill>
          <a:blip r:embed="rId2" cstate="print"/>
          <a:srcRect l="27285" t="9921"/>
          <a:stretch>
            <a:fillRect/>
          </a:stretch>
        </p:blipFill>
        <p:spPr>
          <a:xfrm>
            <a:off x="6786578" y="214290"/>
            <a:ext cx="2094182" cy="194571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idx="1"/>
          </p:nvPr>
        </p:nvSpPr>
        <p:spPr>
          <a:xfrm>
            <a:off x="428625" y="5572125"/>
            <a:ext cx="8229600" cy="790575"/>
          </a:xfrm>
        </p:spPr>
        <p:txBody>
          <a:bodyPr/>
          <a:lstStyle/>
          <a:p>
            <a:r>
              <a:rPr lang="ru-RU" smtClean="0"/>
              <a:t>Самые храбрые встали на коньки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/>
              <a:t>На каток пригласили и учителей физкультуры  </a:t>
            </a:r>
            <a:r>
              <a:rPr lang="ru-RU" sz="4000" dirty="0" smtClean="0"/>
              <a:t>50,102,103 школ</a:t>
            </a:r>
            <a:endParaRPr lang="ru-RU" sz="4000" dirty="0"/>
          </a:p>
        </p:txBody>
      </p:sp>
      <p:pic>
        <p:nvPicPr>
          <p:cNvPr id="8" name="Рисунок 7" descr="для отчета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500174"/>
            <a:ext cx="5357850" cy="401838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14282" y="28572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/>
              <a:t>Команды готовы. Можно начинать! </a:t>
            </a:r>
          </a:p>
        </p:txBody>
      </p:sp>
      <p:pic>
        <p:nvPicPr>
          <p:cNvPr id="7" name="Рисунок 6" descr="IMG_3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071678"/>
            <a:ext cx="3840000" cy="288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 descr="IMG_3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2928934"/>
            <a:ext cx="3840000" cy="2880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3050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Змейка </a:t>
            </a:r>
            <a:endParaRPr lang="ru-RU" dirty="0"/>
          </a:p>
        </p:txBody>
      </p:sp>
      <p:pic>
        <p:nvPicPr>
          <p:cNvPr id="12" name="Содержимое 11" descr="IMG_3015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85720" y="1428736"/>
            <a:ext cx="4041775" cy="3030538"/>
          </a:xfrm>
          <a:prstGeom prst="roundRect">
            <a:avLst/>
          </a:prstGeom>
        </p:spPr>
      </p:pic>
      <p:pic>
        <p:nvPicPr>
          <p:cNvPr id="15" name="Рисунок 14" descr="IMG_3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357430"/>
            <a:ext cx="3840000" cy="2880000"/>
          </a:xfrm>
          <a:prstGeom prst="roundRect">
            <a:avLst/>
          </a:prstGeom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</TotalTime>
  <Words>140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Times New Roman</vt:lpstr>
      <vt:lpstr>Wingdings 3</vt:lpstr>
      <vt:lpstr>Verdana</vt:lpstr>
      <vt:lpstr>Wingdings 2</vt:lpstr>
      <vt:lpstr>Calibri</vt:lpstr>
      <vt:lpstr>Открытая</vt:lpstr>
      <vt:lpstr>Веселые старты на коньках</vt:lpstr>
      <vt:lpstr>На поворотах скорость высока, но мы ее преодолеем</vt:lpstr>
      <vt:lpstr> Хоккейнуюкоробку подарил нашей школе депутат Государственной Думы В.Третьяк</vt:lpstr>
      <vt:lpstr>Открытие катка состоялось в апреле 2006 года</vt:lpstr>
      <vt:lpstr>Слайд 5</vt:lpstr>
      <vt:lpstr>«Лёд наших надежд»</vt:lpstr>
      <vt:lpstr>На каток пригласили и учителей физкультуры  50,102,103 школ</vt:lpstr>
      <vt:lpstr>Команды готовы. Можно начинать! </vt:lpstr>
      <vt:lpstr>Змейка </vt:lpstr>
      <vt:lpstr>Гонка мячей</vt:lpstr>
      <vt:lpstr>Встречная эстафета</vt:lpstr>
      <vt:lpstr>Спортивных  Вам  успехов! Спасибо за внимание!</vt:lpstr>
    </vt:vector>
  </TitlesOfParts>
  <Company>Home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</dc:title>
  <dc:creator>Acer</dc:creator>
  <cp:lastModifiedBy>Пользователь Windows</cp:lastModifiedBy>
  <cp:revision>20</cp:revision>
  <dcterms:created xsi:type="dcterms:W3CDTF">2008-11-19T19:37:24Z</dcterms:created>
  <dcterms:modified xsi:type="dcterms:W3CDTF">2012-11-16T10:00:47Z</dcterms:modified>
</cp:coreProperties>
</file>