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70" r:id="rId10"/>
    <p:sldId id="265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7" autoAdjust="0"/>
    <p:restoredTop sz="94660"/>
  </p:normalViewPr>
  <p:slideViewPr>
    <p:cSldViewPr>
      <p:cViewPr varScale="1">
        <p:scale>
          <a:sx n="67" d="100"/>
          <a:sy n="67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http://festival.1september.ru/articles/412386/img3.gi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gif"/><Relationship Id="rId5" Type="http://schemas.openxmlformats.org/officeDocument/2006/relationships/image" Target="../media/image12.jpeg"/><Relationship Id="rId4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Pictures\iCA1H1K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3635896" y="764704"/>
            <a:ext cx="4745360" cy="2592288"/>
          </a:xfrm>
        </p:spPr>
        <p:txBody>
          <a:bodyPr/>
          <a:lstStyle/>
          <a:p>
            <a:pPr algn="ctr"/>
            <a:r>
              <a:rPr lang="ru-RU" sz="8000" dirty="0" smtClean="0">
                <a:solidFill>
                  <a:schemeClr val="bg1"/>
                </a:solidFill>
                <a:latin typeface="Mistral" pitchFamily="66" charset="0"/>
                <a:ea typeface="Verdana" pitchFamily="34" charset="0"/>
                <a:cs typeface="Verdana" pitchFamily="34" charset="0"/>
              </a:rPr>
              <a:t>ВЕСЕЛАЯ МАТЕМАТИКА</a:t>
            </a:r>
            <a:endParaRPr lang="ru-RU" sz="8000" dirty="0">
              <a:solidFill>
                <a:schemeClr val="bg1"/>
              </a:solidFill>
              <a:latin typeface="Mistral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2" descr="C:\Users\user\Pictures\iCAYAIID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2808312" cy="2664296"/>
          </a:xfrm>
          <a:prstGeom prst="rect">
            <a:avLst/>
          </a:prstGeom>
          <a:noFill/>
        </p:spPr>
      </p:pic>
      <p:sp>
        <p:nvSpPr>
          <p:cNvPr id="1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933056"/>
            <a:ext cx="8136904" cy="1617328"/>
          </a:xfrm>
        </p:spPr>
        <p:txBody>
          <a:bodyPr>
            <a:noAutofit/>
          </a:bodyPr>
          <a:lstStyle/>
          <a:p>
            <a:pPr algn="ctr"/>
            <a:r>
              <a:rPr lang="ru-RU" sz="4000" dirty="0" err="1" smtClean="0">
                <a:solidFill>
                  <a:schemeClr val="bg1"/>
                </a:solidFill>
              </a:rPr>
              <a:t>Бикламбетова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Рамзия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Анваровна</a:t>
            </a:r>
            <a:endParaRPr lang="ru-RU" sz="4000" dirty="0" smtClean="0">
              <a:solidFill>
                <a:schemeClr val="bg1"/>
              </a:solidFill>
            </a:endParaRP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МКОУ «</a:t>
            </a:r>
            <a:r>
              <a:rPr lang="ru-RU" sz="4000" dirty="0" err="1" smtClean="0">
                <a:solidFill>
                  <a:schemeClr val="bg1"/>
                </a:solidFill>
              </a:rPr>
              <a:t>Осыпнобугорская</a:t>
            </a:r>
            <a:r>
              <a:rPr lang="ru-RU" sz="4000" dirty="0" smtClean="0">
                <a:solidFill>
                  <a:schemeClr val="bg1"/>
                </a:solidFill>
              </a:rPr>
              <a:t> СОШ»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3848" y="764704"/>
            <a:ext cx="5105400" cy="1152128"/>
          </a:xfrm>
        </p:spPr>
        <p:txBody>
          <a:bodyPr/>
          <a:lstStyle/>
          <a:p>
            <a:pPr algn="ctr"/>
            <a:r>
              <a:rPr lang="ru-RU" dirty="0" smtClean="0"/>
              <a:t>ФОЛЬКЛОРНАЯ страница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2780928"/>
            <a:ext cx="5832648" cy="1584176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/>
              <a:t>Вспомните пословицы, поговорки и сказки, в которых используются числа</a:t>
            </a:r>
            <a:endParaRPr lang="ru-RU" sz="4000" dirty="0"/>
          </a:p>
        </p:txBody>
      </p:sp>
      <p:pic>
        <p:nvPicPr>
          <p:cNvPr id="7170" name="Picture 2" descr="C:\Users\user\Pictures\iCANSRP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2411760" cy="1988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2"/>
          <p:cNvSpPr>
            <a:spLocks noChangeArrowheads="1" noChangeShapeType="1" noTextEdit="1"/>
          </p:cNvSpPr>
          <p:nvPr/>
        </p:nvSpPr>
        <p:spPr bwMode="auto">
          <a:xfrm rot="-300000">
            <a:off x="497768" y="1561912"/>
            <a:ext cx="8521093" cy="324362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Спасибо </a:t>
            </a:r>
            <a:endParaRPr lang="ru-RU" sz="3600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 </a:t>
            </a:r>
            <a:r>
              <a:rPr lang="ru-RU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внимание!</a:t>
            </a:r>
            <a:endParaRPr lang="ru-RU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8194" name="Picture 2" descr="C:\Users\user\Pictures\iCA73RSJ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91680" cy="2060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663352"/>
          </a:xfrm>
        </p:spPr>
        <p:txBody>
          <a:bodyPr/>
          <a:lstStyle/>
          <a:p>
            <a:pPr algn="ctr"/>
            <a:r>
              <a:rPr lang="ru-RU" dirty="0" smtClean="0"/>
              <a:t>ЗАДАЧИ-ШУТКИ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420888"/>
            <a:ext cx="84249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Четверо играли в домино 4 часа. Сколько часов играл каждый?</a:t>
            </a:r>
            <a:endParaRPr lang="ru-RU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556792"/>
            <a:ext cx="84249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 На грядке сидели 4 воробья. Прилетели еще 2 воробья. Кот Васька подкрался, схватил и съел одного воробья. Сколько воробьев осталось на грядке?</a:t>
            </a:r>
            <a:endParaRPr lang="ru-RU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780928"/>
            <a:ext cx="84249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Горело пять свечей. Две из них потухли. Сколько свечей осталось?</a:t>
            </a:r>
            <a:endParaRPr lang="ru-RU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140968"/>
            <a:ext cx="842493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 Тройка лошадей пробежала 30 км. Сколько километров пробежала каждая лошадь?</a:t>
            </a:r>
            <a:endParaRPr lang="ru-RU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3789040"/>
            <a:ext cx="842493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5. Петух, стоя на одной ноге, весит 3 кг. Сколько он весит, стоя на двух ногах?</a:t>
            </a:r>
            <a:endParaRPr lang="ru-RU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4365104"/>
            <a:ext cx="842493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6. У отца 6 сыновей. Каждый сын имеет одну сестру. Сколько всего детей у отца?</a:t>
            </a:r>
            <a:endParaRPr lang="ru-RU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5013176"/>
            <a:ext cx="860444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7. Назовите два таких числа, произведение и частное которых равно 24.</a:t>
            </a:r>
            <a:endParaRPr lang="ru-RU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5661248"/>
            <a:ext cx="84249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8. Сколько получится десятков, если 2 десятка умножить на 3 десятка?</a:t>
            </a:r>
            <a:endParaRPr lang="ru-RU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C:\Users\user\Pictures\iCA3V90D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1728192" cy="1224136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6732240" y="2132856"/>
            <a:ext cx="172819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i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Ни одного</a:t>
            </a:r>
            <a:endParaRPr lang="ru-RU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12360" y="2420888"/>
            <a:ext cx="133164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i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4 часа</a:t>
            </a:r>
            <a:endParaRPr lang="ru-RU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028384" y="2780928"/>
            <a:ext cx="111561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i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2 свечи</a:t>
            </a:r>
            <a:endParaRPr lang="ru-RU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452320" y="3429000"/>
            <a:ext cx="115212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i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30 км</a:t>
            </a:r>
            <a:endParaRPr lang="ru-RU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415808" y="4077072"/>
            <a:ext cx="126064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i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3 кг</a:t>
            </a:r>
            <a:endParaRPr lang="ru-RU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308304" y="4653136"/>
            <a:ext cx="159256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i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7 детей</a:t>
            </a:r>
            <a:endParaRPr lang="ru-RU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64288" y="5373216"/>
            <a:ext cx="172819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i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24 и 1</a:t>
            </a:r>
            <a:endParaRPr lang="ru-RU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804248" y="6093296"/>
            <a:ext cx="172819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i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60 десятков</a:t>
            </a:r>
            <a:endParaRPr lang="ru-RU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879376"/>
          </a:xfrm>
        </p:spPr>
        <p:txBody>
          <a:bodyPr/>
          <a:lstStyle/>
          <a:p>
            <a:pPr algn="ctr"/>
            <a:r>
              <a:rPr lang="ru-RU" dirty="0" smtClean="0"/>
              <a:t>ШАРАДЫ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484784"/>
            <a:ext cx="7276351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Предлогом стоит в моем начале.</a:t>
            </a:r>
          </a:p>
          <a:p>
            <a:pPr algn="just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конце же – загородный дом.</a:t>
            </a:r>
          </a:p>
          <a:p>
            <a:pPr algn="just"/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целое мы все решали</a:t>
            </a:r>
          </a:p>
          <a:p>
            <a:pPr algn="just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у доски, и за столом.</a:t>
            </a:r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16216" y="3068960"/>
            <a:ext cx="22322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i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За-дача</a:t>
            </a:r>
            <a:endParaRPr lang="ru-RU" sz="36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933056"/>
            <a:ext cx="639950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Игра – в ней лошади нужны,</a:t>
            </a:r>
          </a:p>
          <a:p>
            <a:pPr algn="just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 игре проступок пристегни</a:t>
            </a:r>
          </a:p>
          <a:p>
            <a:pPr algn="just"/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называй, дружочек, смело</a:t>
            </a:r>
          </a:p>
          <a:p>
            <a:pPr algn="just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То, что давно уже не цело.</a:t>
            </a:r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72200" y="5517232"/>
            <a:ext cx="27718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Поло-вина</a:t>
            </a:r>
            <a:endParaRPr lang="ru-RU" sz="36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2050" name="Picture 2" descr="C:\Users\user\Pictures\iCA0BUU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8640"/>
            <a:ext cx="1428750" cy="1362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879376"/>
          </a:xfrm>
        </p:spPr>
        <p:txBody>
          <a:bodyPr/>
          <a:lstStyle/>
          <a:p>
            <a:pPr algn="ctr"/>
            <a:r>
              <a:rPr lang="ru-RU" dirty="0" smtClean="0"/>
              <a:t>ШАРАДЫ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700808"/>
            <a:ext cx="687625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Число и нота рядом с ним,</a:t>
            </a:r>
          </a:p>
          <a:p>
            <a:pPr algn="just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Да букву припиши согласную.</a:t>
            </a:r>
          </a:p>
          <a:p>
            <a:pPr algn="just"/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в целом – мастер есть один,</a:t>
            </a:r>
          </a:p>
          <a:p>
            <a:pPr algn="just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Он мебель делает прекрасную.</a:t>
            </a:r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04248" y="3356992"/>
            <a:ext cx="233975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3600" b="1" i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Сто-ля-р</a:t>
            </a:r>
            <a:endParaRPr lang="ru-RU" sz="36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149080"/>
            <a:ext cx="484459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Две ноты – два слога</a:t>
            </a:r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</a:p>
          <a:p>
            <a:pPr algn="just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слово – одно,</a:t>
            </a:r>
          </a:p>
          <a:p>
            <a:pPr algn="just"/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меру длины</a:t>
            </a:r>
          </a:p>
          <a:p>
            <a:pPr algn="just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Означает оно.</a:t>
            </a:r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5733256"/>
            <a:ext cx="1800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Ми-ля</a:t>
            </a:r>
            <a:endParaRPr lang="ru-RU" sz="36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3074" name="Picture 2" descr="C:\Users\user\Pictures\iCA0BUU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1428750" cy="1362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311424"/>
          </a:xfrm>
        </p:spPr>
        <p:txBody>
          <a:bodyPr/>
          <a:lstStyle/>
          <a:p>
            <a:pPr algn="ctr"/>
            <a:r>
              <a:rPr lang="ru-RU" dirty="0" smtClean="0"/>
              <a:t>ВОЛШЕБНЫЕ СПИЧКИ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208912" cy="504056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1. Положите </a:t>
            </a:r>
            <a:r>
              <a:rPr lang="ru-RU" sz="3200" dirty="0" smtClean="0"/>
              <a:t>12 спичек так, чтобы </a:t>
            </a:r>
            <a:r>
              <a:rPr lang="ru-RU" sz="3200" dirty="0" err="1" smtClean="0">
                <a:solidFill>
                  <a:schemeClr val="bg1"/>
                </a:solidFill>
              </a:rPr>
              <a:t>получи-</a:t>
            </a:r>
            <a:r>
              <a:rPr lang="ru-RU" sz="3200" dirty="0" err="1" smtClean="0">
                <a:solidFill>
                  <a:schemeClr val="tx1"/>
                </a:solidFill>
              </a:rPr>
              <a:t>лось</a:t>
            </a:r>
            <a:r>
              <a:rPr lang="ru-RU" sz="3200" dirty="0" smtClean="0">
                <a:solidFill>
                  <a:schemeClr val="tx1"/>
                </a:solidFill>
              </a:rPr>
              <a:t> 5 квадр</a:t>
            </a:r>
            <a:r>
              <a:rPr lang="ru-RU" sz="3200" dirty="0" smtClean="0">
                <a:solidFill>
                  <a:schemeClr val="bg1"/>
                </a:solidFill>
              </a:rPr>
              <a:t>атов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3068960"/>
            <a:ext cx="8208912" cy="504056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2. В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фигу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построенной в первой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задаче, уб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ерите 4 спички так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чтобы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осталось 2 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динаковых квадрата.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67544" y="4869160"/>
            <a:ext cx="8145288" cy="504056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lvl="0" algn="just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lang="ru-RU" sz="3200" dirty="0" smtClean="0"/>
              <a:t>. В фигур</a:t>
            </a:r>
            <a:r>
              <a:rPr lang="ru-RU" sz="3200" dirty="0" smtClean="0">
                <a:solidFill>
                  <a:schemeClr val="bg1"/>
                </a:solidFill>
              </a:rPr>
              <a:t>е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FFFFFF"/>
                </a:solidFill>
              </a:rPr>
              <a:t>задачи 1 уберите 2 спички </a:t>
            </a:r>
            <a:r>
              <a:rPr lang="ru-RU" sz="3200" dirty="0" smtClean="0"/>
              <a:t>так, чтобы </a:t>
            </a:r>
            <a:r>
              <a:rPr lang="ru-RU" sz="3200" dirty="0" smtClean="0">
                <a:solidFill>
                  <a:srgbClr val="FFFFFF"/>
                </a:solidFill>
              </a:rPr>
              <a:t>осталось 2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квадрата разного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размера.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 descr="C:\Users\user\Pictures\iCARFCKH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76672"/>
            <a:ext cx="1800200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951384"/>
          </a:xfrm>
        </p:spPr>
        <p:txBody>
          <a:bodyPr/>
          <a:lstStyle/>
          <a:p>
            <a:pPr algn="ctr"/>
            <a:r>
              <a:rPr lang="ru-RU" dirty="0" smtClean="0"/>
              <a:t>РЕШИ КРОССВОРД</a:t>
            </a:r>
            <a:endParaRPr lang="ru-RU" dirty="0"/>
          </a:p>
        </p:txBody>
      </p:sp>
      <p:pic>
        <p:nvPicPr>
          <p:cNvPr id="7" name="Рисунок 6" descr="400px-Question_book-new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2667000" cy="1925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9" name="Picture 1" descr="http://festival.1september.ru/articles/412386/img3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0" y="1988840"/>
            <a:ext cx="3635896" cy="4608512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779912" y="2075216"/>
            <a:ext cx="511256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горизонтали: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Мера времени.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Наименьшее четное число.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Очень плохая оценка знаний.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Ряд чисел, соединенных знаками действий.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Мера земельной площади.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Число в пределах десяти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7.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Часть часа.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Знаки, которые ставятся тогда, когда нужно изменить порядок действий.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Наименьшее четырехзначное число.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Единица третьего разряда.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Столетие.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Арифметичес-кое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действие.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13.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Название месяца.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вертикали: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Весенний месяц.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Прибор для вычислений.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14.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Геометрическая фигура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15.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Малая мера времени.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16.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Мера длины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17.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Предмет, преподаваемый в школе.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18.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Мера жидкостей.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19.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Денежная единица.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Вопрос для решения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21.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Некоторое количество единиц.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22.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Название месяца.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23.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Первый месяц года.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24.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Последний месяц школьных каникул.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807368"/>
          </a:xfrm>
        </p:spPr>
        <p:txBody>
          <a:bodyPr/>
          <a:lstStyle/>
          <a:p>
            <a:pPr algn="ctr"/>
            <a:r>
              <a:rPr lang="ru-RU" dirty="0" smtClean="0"/>
              <a:t>РЕШИ РЕБУС</a:t>
            </a:r>
            <a:endParaRPr lang="ru-RU" dirty="0"/>
          </a:p>
        </p:txBody>
      </p:sp>
      <p:pic>
        <p:nvPicPr>
          <p:cNvPr id="5122" name="Picture 2" descr="C41-13 коп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2232248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Рисунок 5" descr="http://allforchildren.ru/rebus/rebus10/10-00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564904"/>
            <a:ext cx="3096344" cy="1841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:\Users\user\Pictures\10-017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0"/>
            <a:ext cx="4686300" cy="2592288"/>
          </a:xfrm>
          <a:prstGeom prst="rect">
            <a:avLst/>
          </a:prstGeom>
          <a:noFill/>
        </p:spPr>
      </p:pic>
      <p:pic>
        <p:nvPicPr>
          <p:cNvPr id="1030" name="Picture 6" descr="C:\Users\user\Pictures\1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980728"/>
            <a:ext cx="3131840" cy="2592288"/>
          </a:xfrm>
          <a:prstGeom prst="rect">
            <a:avLst/>
          </a:prstGeom>
          <a:noFill/>
        </p:spPr>
      </p:pic>
      <p:pic>
        <p:nvPicPr>
          <p:cNvPr id="1031" name="Picture 7" descr="C:\Users\user\Pictures\17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149080"/>
            <a:ext cx="4686300" cy="2520280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95536" y="3645024"/>
            <a:ext cx="26693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ЧИ-ПОЛЛ-ИНО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948264" y="3861048"/>
            <a:ext cx="151836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ЧИ-СЛО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28184" y="6334780"/>
            <a:ext cx="218842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КВА-Д-РА-Т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32" name="Picture 8" descr="C:\Users\user\Pictures\10-018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60032" y="4509120"/>
            <a:ext cx="4283968" cy="1828800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2843808" y="6334780"/>
            <a:ext cx="181171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КО-Р-ЕНЬ</a:t>
            </a:r>
            <a:endParaRPr lang="ru-RU" sz="2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660232" y="2132856"/>
            <a:ext cx="203613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ОТ-РЕЗ-ОК</a:t>
            </a:r>
            <a:endParaRPr lang="ru-RU" sz="2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6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548680"/>
            <a:ext cx="3816424" cy="807368"/>
          </a:xfrm>
        </p:spPr>
        <p:txBody>
          <a:bodyPr/>
          <a:lstStyle/>
          <a:p>
            <a:pPr algn="ctr"/>
            <a:r>
              <a:rPr lang="ru-RU" dirty="0" smtClean="0"/>
              <a:t>ГЕОГРАММЫ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628800"/>
            <a:ext cx="4248472" cy="115212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Исправ</a:t>
            </a:r>
            <a:r>
              <a:rPr lang="ru-RU" sz="3600" dirty="0" smtClean="0">
                <a:solidFill>
                  <a:schemeClr val="bg1"/>
                </a:solidFill>
              </a:rPr>
              <a:t>ь ошибки в </a:t>
            </a:r>
            <a:r>
              <a:rPr lang="ru-RU" sz="3600" dirty="0" smtClean="0">
                <a:solidFill>
                  <a:schemeClr val="tx1"/>
                </a:solidFill>
              </a:rPr>
              <a:t>напис</a:t>
            </a:r>
            <a:r>
              <a:rPr lang="ru-RU" sz="3600" dirty="0" smtClean="0">
                <a:solidFill>
                  <a:schemeClr val="bg1"/>
                </a:solidFill>
              </a:rPr>
              <a:t>ании слов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899592" y="3284984"/>
            <a:ext cx="2952328" cy="648072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АТРЕЗ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16016" y="4005064"/>
            <a:ext cx="2448272" cy="648072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lvl="0" algn="just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ТОЧЬКА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Рисунок 6" descr="E:\Марина\Сайт страница\school\school\C41-24 копия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5" y="0"/>
            <a:ext cx="2195735" cy="3068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115616" y="4869160"/>
            <a:ext cx="1800200" cy="648072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ЛУЧЬ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3995936" y="5445224"/>
            <a:ext cx="2880320" cy="648072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ПРИМАЯ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 descr="C:\Users\user\Pictures\iCAQQAMG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1857375" cy="1386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548680"/>
            <a:ext cx="4320480" cy="1440160"/>
          </a:xfrm>
        </p:spPr>
        <p:txBody>
          <a:bodyPr/>
          <a:lstStyle/>
          <a:p>
            <a:pPr algn="ctr"/>
            <a:r>
              <a:rPr lang="ru-RU" dirty="0" smtClean="0"/>
              <a:t>ПИШИ СЛОВА ПРАВИЛЬНО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915816" y="2924944"/>
            <a:ext cx="2952328" cy="648072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ОТРЕЗОК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156176" y="4077072"/>
            <a:ext cx="2448272" cy="648072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lvl="0" algn="just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ТОЧКА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843808" y="4797152"/>
            <a:ext cx="1800200" cy="648072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ЛУЧ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5436096" y="5445224"/>
            <a:ext cx="2880320" cy="648072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ПРЯМАЯ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C:\Users\user\Pictures\iCA0FH7O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97152"/>
            <a:ext cx="1428750" cy="1228725"/>
          </a:xfrm>
          <a:prstGeom prst="rect">
            <a:avLst/>
          </a:prstGeom>
          <a:noFill/>
        </p:spPr>
      </p:pic>
      <p:pic>
        <p:nvPicPr>
          <p:cNvPr id="10" name="Picture 4" descr="AG00315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48680"/>
            <a:ext cx="1506538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AG00317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188640"/>
            <a:ext cx="162560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825</TotalTime>
  <Words>531</Words>
  <Application>Microsoft Office PowerPoint</Application>
  <PresentationFormat>Экран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ВЕСЕЛАЯ МАТЕМАТИКА</vt:lpstr>
      <vt:lpstr>ЗАДАЧИ-ШУТКИ</vt:lpstr>
      <vt:lpstr>ШАРАДЫ</vt:lpstr>
      <vt:lpstr>ШАРАДЫ</vt:lpstr>
      <vt:lpstr>ВОЛШЕБНЫЕ СПИЧКИ</vt:lpstr>
      <vt:lpstr>РЕШИ КРОССВОРД</vt:lpstr>
      <vt:lpstr>РЕШИ РЕБУС</vt:lpstr>
      <vt:lpstr>ГЕОГРАММЫ</vt:lpstr>
      <vt:lpstr>ПИШИ СЛОВА ПРАВИЛЬНО</vt:lpstr>
      <vt:lpstr>ФОЛЬКЛОРНАЯ страница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ВЕСЕЛАЯ МАТЕМАТИКА</dc:title>
  <dc:creator>user</dc:creator>
  <cp:lastModifiedBy>user</cp:lastModifiedBy>
  <cp:revision>58</cp:revision>
  <dcterms:created xsi:type="dcterms:W3CDTF">2012-11-11T04:18:39Z</dcterms:created>
  <dcterms:modified xsi:type="dcterms:W3CDTF">2012-11-24T16:06:42Z</dcterms:modified>
</cp:coreProperties>
</file>