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9E7A5F-88F1-472E-9671-59D06C6301E8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C73F9E-C960-4C2D-8EDE-0D1AF61AC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14290"/>
            <a:ext cx="61722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Международный День родного языка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785926"/>
            <a:ext cx="5815010" cy="464347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Кубанская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балачка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Непейпива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Н.Л.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Лицей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14422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Кубанская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балачка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858280" cy="578645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одна область и край России не имеет   столь ярко выраженных оригинальных языковых особенностей, как Кубань.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Кубанский диалект сохранился в языке значительной части людей юга России. На нем разговаривают жители станиц и хуторов.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Величайшее богатство народа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его язык.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М.Шолохов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Говор Кубани настолько  своеобразен по сравнению с другими русскими диалектами, что скорее напоминает уникальный язык, одинаково понятный и русским, и украинцам.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звидкиля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узявся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Степан Хуторской? Так складно балакаешь, 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слово, прямо завидки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тебе е: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думкы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смишинки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сльозинки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видвага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бритва, язык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природный 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добрый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58204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Балачка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кубанское двуязычие великороссов и малороссов.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Здравствуй, Кубань! – дорогая сестра!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Месяц степной – золотая подкова –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Так же, как в давние вечера,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Тихо над крышей встает камышовой. </a:t>
            </a:r>
          </a:p>
          <a:p>
            <a:pPr algn="ctr">
              <a:buNone/>
            </a:pPr>
            <a:endParaRPr lang="ru-RU" sz="1800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Степь и станица – начало начал.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 парню прижалась дивчина-казачка: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–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Хиба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ж ты не чуяв, як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пивень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кричав?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Вплетается в русскую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мову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балачка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. </a:t>
            </a:r>
          </a:p>
          <a:p>
            <a:pPr algn="ctr">
              <a:buNone/>
            </a:pPr>
            <a:endParaRPr lang="ru-RU" sz="1800" b="1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Ночь охраняет любовь и покой,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Мир хлеборобам и воинам снится...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Мир вам, поля, в тишине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голубой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Мир тебе, хата у чистой криницы!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Словарь кубанских диалектизмов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7467600" cy="61436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Выварка – большая металлическая емкость для кипячения белья.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Есаул – казачье воинское звание, соответствует майору.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Каганец – самодельный светильник, обычно масляный.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Ляда – дверь на чердак, крышка погреба.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Макуха – подсолнечный жмых.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Мараканка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сорт картофеля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искаж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«американка»)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Нехай – пусть, пускай (из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Скубать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несов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– ощипывать (птицу).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Оскубать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(сов.) утку.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Хамылём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(наречие) бегом, быстро.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Цедилок – дуршлаг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Чакан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камыш.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(союз) ли, или, то ли.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Кабыця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(печка)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тын (плетень)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цыбуля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(лук)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узвар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(компот из сухофруктов)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колыска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(люлька)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кавун (арбуз)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горище (чердак)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3714752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Письменные памятники культуры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балачке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329642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Антон Головатый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Ой годы нам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журытыся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пэрэстаты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Диждалыся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царыци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службу заплаты.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хлиб-силь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грамоту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службы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тэпер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мы, мыли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браття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Забудэм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нужды.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Тамани жить,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служить,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Граныцю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2285992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928802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Письменные памятники культуры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балачке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401080" cy="58579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Старинная казачья баллада </a:t>
            </a:r>
          </a:p>
          <a:p>
            <a:pPr>
              <a:buNone/>
            </a:pPr>
            <a:endParaRPr lang="ru-RU" sz="2900" b="1" dirty="0" smtClean="0"/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Провожала маты сына у солдаты,</a:t>
            </a:r>
          </a:p>
          <a:p>
            <a:pPr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Молоду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нэвисту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– в поле жито жаты.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Вона жала, жала, жала выжинала, </a:t>
            </a:r>
          </a:p>
          <a:p>
            <a:pPr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Докы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óкрай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поля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тополыной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стала. </a:t>
            </a:r>
          </a:p>
          <a:p>
            <a:pPr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сын до хаты: «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Здравстсвуй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ридна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маты! </a:t>
            </a:r>
          </a:p>
          <a:p>
            <a:pPr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Шой-то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тополэць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стоить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сэрэдь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поля?»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Непытай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ты, сыну, про тою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прычыну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Бэри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в руки топор, рубай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тополыну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Первый раз ударив, вона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похылилась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раз ударив, вона попросилась: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«Не рубай,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козаче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 я ж тебе дружина,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 вверху у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лыстьях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спыть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твоя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дытына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Бросил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топор, обнял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тополыну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Обнял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тополыну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цэлувал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дытыну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«Маты ж моя маты,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ж ты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наробыла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Ты мене с семьёю навек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розлучила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«Як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будэшь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жэныться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 другу жинку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браты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Не забудь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сказаты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 яка у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тэбэ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маты».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857232"/>
            <a:ext cx="8634466" cy="57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Кубанский казачий хор и фольклорные коллективы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85828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2011-й – год двухвекового юбилея Государственного академического Кубанского казачьего хора. Это поистине уникальный творческий коллектив. И дело не только в возрасте. Гораздо более важна та роль, которую сыграл Войсковой певческий – Кубанский казачий хор в становлении культуры приграничного южного региона Государства Российского.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Кубанская казачья песня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Галя воду,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Коромисло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гнеться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нею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Іванко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нею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Іванко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барвінок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в'ється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Галю ж моя Галю,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 води напиться,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хорошая,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подивиться.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хорошая,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подивиться.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ставочку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напийся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буду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подивися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2643182"/>
            <a:ext cx="46434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00042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286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Кубанский фольклор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329642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Гуртом хорошо и батька бить;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Кишки марш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кушать хочется;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Снятся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комусь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кислыцы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достанется кому-то строптивая невеста;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Половину мира плаче, половина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скаче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(так устроен мир);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Сделать до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сделать качественно;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Носится як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дурень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 ступой;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Николы в гору глянуть;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Не знала баба горя, так купила порося;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Не учи ученого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йисти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хлиба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печеного;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10.Буза на постном масле;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11.Есть квас, но не для вас;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12.Терпи казак - атаманом будешь;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768</Words>
  <Application>Microsoft Office PowerPoint</Application>
  <PresentationFormat>Экран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Международный День родного языка</vt:lpstr>
      <vt:lpstr>Слайд 2</vt:lpstr>
      <vt:lpstr>Слайд 3</vt:lpstr>
      <vt:lpstr>Словарь кубанских диалектизмов</vt:lpstr>
      <vt:lpstr>Письменные памятники культуры на балачке</vt:lpstr>
      <vt:lpstr>Письменные памятники культуры на балачке</vt:lpstr>
      <vt:lpstr>Кубанский казачий хор и фольклорные коллективы</vt:lpstr>
      <vt:lpstr>Кубанская казачья песня</vt:lpstr>
      <vt:lpstr>Кубанский фольклор</vt:lpstr>
      <vt:lpstr>Кубанская балачка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родного языка</dc:title>
  <dc:creator>Admin</dc:creator>
  <cp:lastModifiedBy>Наталья Непейпива</cp:lastModifiedBy>
  <cp:revision>27</cp:revision>
  <dcterms:created xsi:type="dcterms:W3CDTF">2011-02-13T06:31:40Z</dcterms:created>
  <dcterms:modified xsi:type="dcterms:W3CDTF">2012-11-18T12:40:19Z</dcterms:modified>
</cp:coreProperties>
</file>