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9" r:id="rId6"/>
    <p:sldId id="290" r:id="rId7"/>
    <p:sldId id="260" r:id="rId8"/>
    <p:sldId id="288" r:id="rId9"/>
    <p:sldId id="262" r:id="rId10"/>
    <p:sldId id="261" r:id="rId11"/>
    <p:sldId id="263" r:id="rId12"/>
    <p:sldId id="274" r:id="rId13"/>
    <p:sldId id="284" r:id="rId14"/>
    <p:sldId id="279" r:id="rId15"/>
    <p:sldId id="265" r:id="rId16"/>
    <p:sldId id="264" r:id="rId17"/>
    <p:sldId id="286" r:id="rId18"/>
    <p:sldId id="278" r:id="rId19"/>
    <p:sldId id="273" r:id="rId20"/>
    <p:sldId id="272" r:id="rId21"/>
    <p:sldId id="277" r:id="rId22"/>
    <p:sldId id="268" r:id="rId23"/>
    <p:sldId id="285" r:id="rId24"/>
    <p:sldId id="287" r:id="rId25"/>
    <p:sldId id="283" r:id="rId26"/>
    <p:sldId id="270" r:id="rId27"/>
    <p:sldId id="271" r:id="rId28"/>
    <p:sldId id="275" r:id="rId29"/>
    <p:sldId id="280" r:id="rId30"/>
    <p:sldId id="269" r:id="rId31"/>
    <p:sldId id="282" r:id="rId32"/>
    <p:sldId id="267" r:id="rId33"/>
    <p:sldId id="281" r:id="rId34"/>
    <p:sldId id="266" r:id="rId35"/>
    <p:sldId id="276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sh dir="r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7162800" cy="90011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Олимпиада-2012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7200" y="1905000"/>
            <a:ext cx="3962400" cy="9906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Лондон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елена\Desktop\фото, аниме\velikobritaniy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124200"/>
            <a:ext cx="3276600" cy="1650436"/>
          </a:xfrm>
          <a:prstGeom prst="rect">
            <a:avLst/>
          </a:prstGeom>
          <a:noFill/>
        </p:spPr>
      </p:pic>
      <p:pic>
        <p:nvPicPr>
          <p:cNvPr id="32772" name="Picture 4" descr="C:\Users\елена\Desktop\фото, аниме\ogon-19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10444">
            <a:off x="6628050" y="3380281"/>
            <a:ext cx="1533525" cy="30198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Венлок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Мандевиль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елена\Desktop\фото чемпионов\220px-London12_Mascot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89269" y="1524000"/>
            <a:ext cx="6835531" cy="4876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  <a:lumOff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3962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Место  Страна              </a:t>
            </a:r>
            <a:r>
              <a:rPr lang="ru-RU" dirty="0" smtClean="0"/>
              <a:t> Золото     </a:t>
            </a:r>
            <a:r>
              <a:rPr lang="ru-RU" dirty="0" smtClean="0"/>
              <a:t>Серебро	 </a:t>
            </a:r>
            <a:r>
              <a:rPr lang="ru-RU" dirty="0" smtClean="0"/>
              <a:t>Бронза            </a:t>
            </a:r>
            <a:r>
              <a:rPr lang="ru-RU" dirty="0" smtClean="0"/>
              <a:t>Всего</a:t>
            </a:r>
          </a:p>
          <a:p>
            <a:pPr>
              <a:buNone/>
            </a:pPr>
            <a:r>
              <a:rPr lang="ru-RU" dirty="0" smtClean="0"/>
              <a:t>1	США		     </a:t>
            </a:r>
            <a:r>
              <a:rPr lang="ru-RU" dirty="0" smtClean="0"/>
              <a:t>46</a:t>
            </a:r>
            <a:r>
              <a:rPr lang="ru-RU" dirty="0" smtClean="0"/>
              <a:t>		29	      29                      104</a:t>
            </a:r>
          </a:p>
          <a:p>
            <a:pPr>
              <a:buNone/>
            </a:pPr>
            <a:r>
              <a:rPr lang="ru-RU" dirty="0" smtClean="0"/>
              <a:t>2	 Китай	    	     38	               27	      23	                   88</a:t>
            </a:r>
          </a:p>
          <a:p>
            <a:pPr>
              <a:buNone/>
            </a:pPr>
            <a:r>
              <a:rPr lang="ru-RU" dirty="0" smtClean="0"/>
              <a:t>3	 Великобритания	     29		17	      19	                   65</a:t>
            </a:r>
          </a:p>
          <a:p>
            <a:pPr>
              <a:buNone/>
            </a:pPr>
            <a:r>
              <a:rPr lang="ru-RU" dirty="0" smtClean="0"/>
              <a:t>4	 Россия		     24		26	       32	                   82</a:t>
            </a:r>
          </a:p>
          <a:p>
            <a:pPr>
              <a:buNone/>
            </a:pPr>
            <a:r>
              <a:rPr lang="ru-RU" dirty="0" smtClean="0"/>
              <a:t>5	 Южная Корея	     13		8	       7	                   28</a:t>
            </a:r>
          </a:p>
          <a:p>
            <a:pPr>
              <a:buNone/>
            </a:pPr>
            <a:r>
              <a:rPr lang="ru-RU" dirty="0" smtClean="0"/>
              <a:t>6	 Германия		     11		19	       14	                   44</a:t>
            </a:r>
          </a:p>
          <a:p>
            <a:pPr>
              <a:buNone/>
            </a:pPr>
            <a:r>
              <a:rPr lang="ru-RU" dirty="0" smtClean="0"/>
              <a:t>7	 Франция		     11		11	       12	                   34</a:t>
            </a:r>
          </a:p>
          <a:p>
            <a:pPr>
              <a:buNone/>
            </a:pPr>
            <a:r>
              <a:rPr lang="ru-RU" dirty="0" smtClean="0"/>
              <a:t>8	 Италия		      8		9	       11	                   28</a:t>
            </a:r>
          </a:p>
          <a:p>
            <a:pPr>
              <a:buNone/>
            </a:pPr>
            <a:r>
              <a:rPr lang="ru-RU" dirty="0" smtClean="0"/>
              <a:t>9	 Венгрия		      8		4	        5	                   17</a:t>
            </a:r>
          </a:p>
          <a:p>
            <a:pPr>
              <a:buNone/>
            </a:pPr>
            <a:r>
              <a:rPr lang="ru-RU" dirty="0" smtClean="0"/>
              <a:t>10	Австралия	                    7		16	       12		     35</a:t>
            </a:r>
          </a:p>
          <a:p>
            <a:pPr>
              <a:buNone/>
            </a:pPr>
            <a:r>
              <a:rPr lang="ru-RU" dirty="0" smtClean="0"/>
              <a:t>Всего			     302		304	       356		   962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елена\Desktop\фото, аниме\ogon-19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57512">
            <a:off x="4226413" y="4139927"/>
            <a:ext cx="1304925" cy="25696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Мансур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Исаев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дзюдо до 73 кг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елена\Desktop\фото чемпионов\мансур исаев дзюдо до 73 кг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0" y="1981200"/>
            <a:ext cx="3782590" cy="4572000"/>
          </a:xfrm>
          <a:prstGeom prst="foldedCorner">
            <a:avLst>
              <a:gd name="adj" fmla="val 2373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8" name="Picture 2" descr="C:\Users\елена\Desktop\фото, аниме\sporta-77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50880">
            <a:off x="1083538" y="4309882"/>
            <a:ext cx="1872532" cy="12446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Тагир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Хайбулаев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дзюдо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до 100 кг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елена\Desktop\фото, аниме\gold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981200"/>
            <a:ext cx="5633357" cy="4572000"/>
          </a:xfrm>
          <a:prstGeom prst="hexagon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елена\Desktop\фото, аниме\sporta-77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70276">
            <a:off x="6818968" y="2329811"/>
            <a:ext cx="1966668" cy="13072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Роман Власов, 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греко-римская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борьба до 71 кг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C:\Users\елена\Desktop\фото, аниме\gold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62200" y="2381250"/>
            <a:ext cx="6572250" cy="4476750"/>
          </a:xfrm>
          <a:prstGeom prst="flowChartDocumen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Users\елена\Desktop\фото, аниме\sporta-77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97025">
            <a:off x="403801" y="1902660"/>
            <a:ext cx="1619250" cy="13008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Алия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Мустафина,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брусья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3" name="Picture 1" descr="C:\Users\елена\Desktop\фото, аниме\gold-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1905000"/>
            <a:ext cx="4075814" cy="4572000"/>
          </a:xfrm>
          <a:prstGeom prst="foldedCorner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5" name="Picture 3" descr="C:\Users\елена\Desktop\фото, аниме\sporta-133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048000"/>
            <a:ext cx="15240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33400" y="267494"/>
            <a:ext cx="10287000" cy="139903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лан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Хугаев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греко-римская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борьба до 84кг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7" name="Picture 1" descr="C:\Users\елена\Desktop\фото, аниме\gold-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19400" y="1981200"/>
            <a:ext cx="6066692" cy="4572000"/>
          </a:xfrm>
          <a:prstGeom prst="flowChartDocumen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9" name="Picture 3" descr="C:\Users\елена\Desktop\фото, аниме\sporta-77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74930">
            <a:off x="381000" y="3352800"/>
            <a:ext cx="1619250" cy="10763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Юлия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Зарипова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3000м с препятствиями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елена\Desktop\фото, аниме\gold-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14400" y="1815548"/>
            <a:ext cx="3200400" cy="4661452"/>
          </a:xfrm>
          <a:prstGeom prst="foldedCorner">
            <a:avLst>
              <a:gd name="adj" fmla="val 3249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елена\Desktop\фото, аниме\sporta-125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419600"/>
            <a:ext cx="3352800" cy="1219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Наталья Ищенко, Светлана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Ромашина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, синхронное плавание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C:\Users\елена\Desktop\фото, аниме\gold-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600" y="2133600"/>
            <a:ext cx="6572250" cy="4438650"/>
          </a:xfrm>
          <a:prstGeom prst="flowChartDocumen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елена\Desktop\фото, аниме\ogon-19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57512">
            <a:off x="6969613" y="3729774"/>
            <a:ext cx="1304925" cy="25696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Илья Захаров,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прыжки в воду с 3м трамплина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Picture 1" descr="C:\Users\елена\Desktop\фото, аниме\gold-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71800" y="2133600"/>
            <a:ext cx="5705475" cy="4352925"/>
          </a:xfrm>
          <a:prstGeom prst="teardrop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3" name="Picture 3" descr="C:\Users\елена\Desktop\фото, аниме\sporta-117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0"/>
            <a:ext cx="1676400" cy="22227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1935162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Пьер де Кубертен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елена\Desktop\фото чемпионов\200px-Baron_Pierre_de_Coubert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3683000" cy="55245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6" name="Picture 2" descr="C:\Users\елена\Desktop\фото, аниме\ogon-19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759970">
            <a:off x="7010400" y="3505200"/>
            <a:ext cx="1381125" cy="27197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Иван Ухов, 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прыжки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 высоту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 descr="C:\Users\елена\Desktop\фото, аниме\gold-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600" y="2286000"/>
            <a:ext cx="5886450" cy="4152900"/>
          </a:xfrm>
          <a:prstGeom prst="foldedCorner">
            <a:avLst>
              <a:gd name="adj" fmla="val 30556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елена\Desktop\фото, аниме\ogon-19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57512">
            <a:off x="7045813" y="1900975"/>
            <a:ext cx="1304925" cy="25696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Наталья Воробьева,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вольная борьба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C:\Users\елена\Desktop\фото, аниме\gold-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29200" y="1752600"/>
            <a:ext cx="3720462" cy="4920532"/>
          </a:xfrm>
          <a:prstGeom prst="trapezoid">
            <a:avLst>
              <a:gd name="adj" fmla="val 911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елена\Desktop\фото, аниме\sporta-77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74930">
            <a:off x="1102072" y="4157833"/>
            <a:ext cx="2126089" cy="1413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Джамал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Отарсултанов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вольная борьба до 55 кг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1" name="Picture 1" descr="C:\Users\елена\Desktop\фото, аниме\gold-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2209800"/>
            <a:ext cx="5695950" cy="4314825"/>
          </a:xfrm>
          <a:prstGeom prst="flowChartDocumen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Users\елена\Desktop\фото, аниме\sporta-77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25077">
            <a:off x="6904175" y="4100307"/>
            <a:ext cx="1619250" cy="10763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Татьяна Лысенко,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метание молота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елена\Desktop\фото, аниме\gold-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181600" y="1905000"/>
            <a:ext cx="3095859" cy="4572000"/>
          </a:xfrm>
          <a:prstGeom prst="flowChartDelay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елена\Desktop\фото, аниме\ogon-19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93313">
            <a:off x="1649328" y="2893571"/>
            <a:ext cx="1304925" cy="25696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Юрий Постригай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Александр Дьяченко,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гребля 200 м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 descr="C:\Users\елена\Desktop\фото, аниме\gold-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6000" y="2057400"/>
            <a:ext cx="6572250" cy="4524375"/>
          </a:xfrm>
          <a:prstGeom prst="flowChartDisplay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елена\Desktop\фото, аниме\sporta-77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181600"/>
            <a:ext cx="2196846" cy="11811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Сергей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Кирдяпкин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ходьба 50 км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елена\Desktop\фото, аниме\gold-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1981200"/>
            <a:ext cx="6451288" cy="4572000"/>
          </a:xfrm>
          <a:prstGeom prst="flowChartDocumen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елена\Desktop\фото, аниме\sporta-13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286000"/>
            <a:ext cx="857250" cy="2362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лена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Канаева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художественная гимнастика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1" descr="C:\Users\елена\Desktop\фото, аниме\gold-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6000" y="1981200"/>
            <a:ext cx="6572250" cy="4467225"/>
          </a:xfrm>
          <a:prstGeom prst="flowChartMagneticTap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5" name="Picture 3" descr="C:\Users\елена\Desktop\фото, аниме\sporta-131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45762"/>
            <a:ext cx="1524000" cy="19692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Елена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Лашманова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ходьба 20 км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 descr="C:\Users\елена\Desktop\фото, аниме\gold-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6000" y="2286000"/>
            <a:ext cx="6572250" cy="4076700"/>
          </a:xfrm>
          <a:prstGeom prst="plaqu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Users\елена\Desktop\фото, аниме\sporta-13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0"/>
            <a:ext cx="857250" cy="2362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Мария Савинова,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бег 800 м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 descr="C:\Users\елена\Desktop\фото, аниме\gold-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600" y="1905000"/>
            <a:ext cx="6451288" cy="4572000"/>
          </a:xfrm>
          <a:prstGeom prst="flowChartDocumen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елена\Desktop\фото, аниме\ogon-19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66277">
            <a:off x="7211928" y="2817369"/>
            <a:ext cx="1304925" cy="25696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Сборная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по волейболу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Users\елена\Desktop\фото, аниме\gold-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1828800"/>
            <a:ext cx="6286500" cy="4419600"/>
          </a:xfrm>
          <a:prstGeom prst="foldedCorner">
            <a:avLst>
              <a:gd name="adj" fmla="val 26216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елена\Desktop\фото, аниме\sporta-130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80564">
            <a:off x="7086600" y="4114800"/>
            <a:ext cx="1905000" cy="15745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3763962"/>
          </a:xfrm>
        </p:spPr>
        <p:txBody>
          <a:bodyPr>
            <a:normAutofit/>
          </a:bodyPr>
          <a:lstStyle/>
          <a:p>
            <a:pPr algn="l"/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Citius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Altius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Fortius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елена\Desktop\фото, аниме\ogon-19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20299">
            <a:off x="7181134" y="682368"/>
            <a:ext cx="1229302" cy="24207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Егор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Мехонцев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бокс до 81 кг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7" name="Picture 1" descr="C:\Users\елена\Desktop\фото, аниме\gold-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43200" y="2286000"/>
            <a:ext cx="6076950" cy="399097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9" name="Picture 3" descr="C:\Users\елена\Desktop\фото, аниме\ogon-19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0"/>
            <a:ext cx="1066800" cy="2362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Сборная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художественной гимнастике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елена\Desktop\фото, аниме\gold-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1981200"/>
            <a:ext cx="4787071" cy="4572000"/>
          </a:xfrm>
          <a:prstGeom prst="flowChartPunchedCard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елена\Desktop\фото, аниме\sporta-131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67091">
            <a:off x="6400800" y="3429000"/>
            <a:ext cx="1524000" cy="19692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Арсен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Галастян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дзюдо до 60 кг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5" name="Picture 1" descr="C:\Users\елена\Desktop\фото, аниме\gold-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6000" y="2057400"/>
            <a:ext cx="6517934" cy="4572000"/>
          </a:xfrm>
          <a:prstGeom prst="foldedCorner">
            <a:avLst>
              <a:gd name="adj" fmla="val 2774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Users\елена\Desktop\фото, аниме\sporta-77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665674">
            <a:off x="162264" y="2558726"/>
            <a:ext cx="1619250" cy="10763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борная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по синхронному плаванию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елена\Desktop\фото, аниме\gold-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1905000"/>
            <a:ext cx="6572250" cy="3933825"/>
          </a:xfrm>
          <a:prstGeom prst="flowChartDocumen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елена\Desktop\фото, аниме\ogon-1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4495800"/>
            <a:ext cx="933450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Анна Чичерова,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прыжки в высоту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Picture 1" descr="C:\Users\елена\Desktop\фото, аниме\gold-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6000" y="1981200"/>
            <a:ext cx="6572250" cy="4533900"/>
          </a:xfrm>
          <a:prstGeom prst="teardrop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1" name="Picture 3" descr="C:\Users\елена\Desktop\фото, аниме\ogon-1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229100"/>
            <a:ext cx="990600" cy="1981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Наталья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Антюх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бег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400 м с барьерами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C:\Users\елена\Desktop\фото, аниме\gold-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600" y="2743200"/>
            <a:ext cx="6572250" cy="3933825"/>
          </a:xfrm>
          <a:prstGeom prst="foldedCorner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елена\Desktop\фото, аниме\ogon-1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0450" y="1905000"/>
            <a:ext cx="1123950" cy="2247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12 августа 2012 года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C:\Users\елена\Desktop\фото, аниме\6760_6_50184094f32bf877f336529e398342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33500" y="1752600"/>
            <a:ext cx="6477000" cy="4572000"/>
          </a:xfrm>
          <a:prstGeom prst="teardrop">
            <a:avLst>
              <a:gd name="adj" fmla="val 10391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фото чемпионов\olimp_kolca-300x1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66800" y="1371600"/>
            <a:ext cx="7194550" cy="3962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485106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19 мая 2012 год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C:\Users\елена\Desktop\фото, аниме\fc63d4-st1610111939-900x6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24000" y="1828800"/>
            <a:ext cx="6475568" cy="4420821"/>
          </a:xfrm>
          <a:prstGeom prst="plaque">
            <a:avLst>
              <a:gd name="adj" fmla="val 959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27 июля 2012 год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C:\Users\елена\Desktop\фото, аниме\6760_9_302b58dd3028161e4887cbf56b9e076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66800" y="1981200"/>
            <a:ext cx="6989549" cy="4256088"/>
          </a:xfrm>
          <a:prstGeom prst="star10">
            <a:avLst>
              <a:gd name="adj" fmla="val 41872"/>
              <a:gd name="hf" fmla="val 105146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фото чемпионов\200px-Logo_London_2012.sv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10940"/>
            <a:ext cx="6019800" cy="60624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елена\Desktop\фото, аниме\final-triplw-reflect_26275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85800" y="685800"/>
            <a:ext cx="7848600" cy="5768975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458200" cy="59214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Академическая  гребля, </a:t>
            </a:r>
            <a:r>
              <a:rPr lang="ru-RU" dirty="0" smtClean="0"/>
              <a:t>бадминтон</a:t>
            </a:r>
            <a:r>
              <a:rPr lang="ru-RU" dirty="0" smtClean="0"/>
              <a:t>, </a:t>
            </a:r>
            <a:r>
              <a:rPr lang="ru-RU" dirty="0" smtClean="0"/>
              <a:t>баскетбол</a:t>
            </a:r>
            <a:r>
              <a:rPr lang="ru-RU" dirty="0" smtClean="0"/>
              <a:t>, </a:t>
            </a:r>
            <a:r>
              <a:rPr lang="ru-RU" dirty="0" smtClean="0"/>
              <a:t>бокс</a:t>
            </a:r>
            <a:r>
              <a:rPr lang="ru-RU" dirty="0" smtClean="0"/>
              <a:t>, </a:t>
            </a:r>
            <a:r>
              <a:rPr lang="ru-RU" dirty="0" smtClean="0"/>
              <a:t>борьба (вольная </a:t>
            </a:r>
            <a:r>
              <a:rPr lang="ru-RU" dirty="0" smtClean="0"/>
              <a:t>и </a:t>
            </a:r>
            <a:r>
              <a:rPr lang="ru-RU" dirty="0" smtClean="0"/>
              <a:t>греко-римская</a:t>
            </a:r>
            <a:r>
              <a:rPr lang="ru-RU" dirty="0" smtClean="0"/>
              <a:t>), </a:t>
            </a:r>
            <a:r>
              <a:rPr lang="ru-RU" dirty="0" smtClean="0"/>
              <a:t>велоспорт </a:t>
            </a:r>
            <a:r>
              <a:rPr lang="ru-RU" dirty="0" smtClean="0"/>
              <a:t>( </a:t>
            </a:r>
            <a:r>
              <a:rPr lang="ru-RU" dirty="0" smtClean="0"/>
              <a:t>трековые, шоссейные </a:t>
            </a:r>
            <a:r>
              <a:rPr lang="ru-RU" dirty="0" smtClean="0"/>
              <a:t>гонки) </a:t>
            </a:r>
            <a:r>
              <a:rPr lang="ru-RU" dirty="0" smtClean="0"/>
              <a:t>, </a:t>
            </a:r>
            <a:r>
              <a:rPr lang="ru-RU" dirty="0" err="1" smtClean="0"/>
              <a:t>маунтинбайк</a:t>
            </a:r>
            <a:r>
              <a:rPr lang="ru-RU" dirty="0" smtClean="0"/>
              <a:t>, </a:t>
            </a:r>
            <a:r>
              <a:rPr lang="ru-RU" dirty="0" smtClean="0"/>
              <a:t>водное </a:t>
            </a:r>
            <a:r>
              <a:rPr lang="ru-RU" dirty="0" smtClean="0"/>
              <a:t>поло, </a:t>
            </a:r>
            <a:r>
              <a:rPr lang="ru-RU" dirty="0" smtClean="0"/>
              <a:t>плавание</a:t>
            </a:r>
            <a:r>
              <a:rPr lang="ru-RU" dirty="0" smtClean="0"/>
              <a:t>,  </a:t>
            </a:r>
            <a:r>
              <a:rPr lang="ru-RU" dirty="0" smtClean="0"/>
              <a:t>прыжки </a:t>
            </a:r>
            <a:r>
              <a:rPr lang="ru-RU" dirty="0" smtClean="0"/>
              <a:t>в воду, </a:t>
            </a:r>
            <a:r>
              <a:rPr lang="ru-RU" dirty="0" smtClean="0"/>
              <a:t>синхронное </a:t>
            </a:r>
            <a:r>
              <a:rPr lang="ru-RU" dirty="0" smtClean="0"/>
              <a:t>плавание, </a:t>
            </a:r>
            <a:r>
              <a:rPr lang="ru-RU" dirty="0" smtClean="0"/>
              <a:t>волейбол </a:t>
            </a:r>
            <a:r>
              <a:rPr lang="ru-RU" dirty="0" smtClean="0"/>
              <a:t>, </a:t>
            </a:r>
            <a:r>
              <a:rPr lang="ru-RU" dirty="0" smtClean="0"/>
              <a:t>пляжный </a:t>
            </a:r>
            <a:r>
              <a:rPr lang="ru-RU" dirty="0" smtClean="0"/>
              <a:t>волейбол, </a:t>
            </a:r>
            <a:r>
              <a:rPr lang="ru-RU" dirty="0" smtClean="0"/>
              <a:t>гандбол</a:t>
            </a:r>
            <a:r>
              <a:rPr lang="ru-RU" dirty="0" smtClean="0"/>
              <a:t>, </a:t>
            </a:r>
            <a:r>
              <a:rPr lang="ru-RU" dirty="0" smtClean="0"/>
              <a:t>гребля </a:t>
            </a:r>
            <a:r>
              <a:rPr lang="ru-RU" dirty="0" smtClean="0"/>
              <a:t>на байдарках и каноэ , </a:t>
            </a:r>
            <a:r>
              <a:rPr lang="ru-RU" dirty="0" smtClean="0"/>
              <a:t>гребной </a:t>
            </a:r>
            <a:r>
              <a:rPr lang="ru-RU" dirty="0" smtClean="0"/>
              <a:t>слалом, </a:t>
            </a:r>
            <a:r>
              <a:rPr lang="ru-RU" dirty="0" smtClean="0"/>
              <a:t>спортивная </a:t>
            </a:r>
            <a:r>
              <a:rPr lang="ru-RU" dirty="0" smtClean="0"/>
              <a:t>гимнастика, </a:t>
            </a:r>
            <a:r>
              <a:rPr lang="ru-RU" dirty="0" smtClean="0"/>
              <a:t>художественная </a:t>
            </a:r>
            <a:r>
              <a:rPr lang="ru-RU" dirty="0" smtClean="0"/>
              <a:t>гимнастика, </a:t>
            </a:r>
            <a:r>
              <a:rPr lang="ru-RU" dirty="0" smtClean="0"/>
              <a:t>прыжки </a:t>
            </a:r>
            <a:r>
              <a:rPr lang="ru-RU" dirty="0" smtClean="0"/>
              <a:t>на батуте, </a:t>
            </a:r>
            <a:r>
              <a:rPr lang="ru-RU" dirty="0" smtClean="0"/>
              <a:t>дзюдо</a:t>
            </a:r>
            <a:r>
              <a:rPr lang="ru-RU" dirty="0" smtClean="0"/>
              <a:t>, </a:t>
            </a:r>
            <a:r>
              <a:rPr lang="ru-RU" dirty="0" smtClean="0"/>
              <a:t>конный </a:t>
            </a:r>
            <a:r>
              <a:rPr lang="ru-RU" dirty="0" smtClean="0"/>
              <a:t>спорт ( </a:t>
            </a:r>
            <a:r>
              <a:rPr lang="ru-RU" dirty="0" smtClean="0"/>
              <a:t>выездка</a:t>
            </a:r>
            <a:r>
              <a:rPr lang="ru-RU" dirty="0" smtClean="0"/>
              <a:t>, </a:t>
            </a:r>
            <a:r>
              <a:rPr lang="ru-RU" dirty="0" smtClean="0"/>
              <a:t>конкур</a:t>
            </a:r>
            <a:r>
              <a:rPr lang="ru-RU" dirty="0" smtClean="0"/>
              <a:t>), </a:t>
            </a:r>
            <a:r>
              <a:rPr lang="ru-RU" dirty="0" smtClean="0"/>
              <a:t>троеборье</a:t>
            </a:r>
            <a:r>
              <a:rPr lang="ru-RU" dirty="0" smtClean="0"/>
              <a:t>, </a:t>
            </a:r>
            <a:r>
              <a:rPr lang="ru-RU" dirty="0" smtClean="0"/>
              <a:t>лёгкая </a:t>
            </a:r>
            <a:r>
              <a:rPr lang="ru-RU" dirty="0" smtClean="0"/>
              <a:t>атлетика, </a:t>
            </a:r>
            <a:r>
              <a:rPr lang="ru-RU" dirty="0" smtClean="0"/>
              <a:t>настольный </a:t>
            </a:r>
            <a:r>
              <a:rPr lang="ru-RU" dirty="0" smtClean="0"/>
              <a:t>теннис, </a:t>
            </a:r>
            <a:r>
              <a:rPr lang="ru-RU" dirty="0" smtClean="0"/>
              <a:t>парусный </a:t>
            </a:r>
            <a:r>
              <a:rPr lang="ru-RU" dirty="0" smtClean="0"/>
              <a:t>спорт, </a:t>
            </a:r>
            <a:r>
              <a:rPr lang="ru-RU" dirty="0" smtClean="0"/>
              <a:t>современное </a:t>
            </a:r>
            <a:r>
              <a:rPr lang="ru-RU" dirty="0" smtClean="0"/>
              <a:t>пятиборье, </a:t>
            </a:r>
            <a:r>
              <a:rPr lang="ru-RU" dirty="0" smtClean="0"/>
              <a:t>стрельба</a:t>
            </a:r>
            <a:r>
              <a:rPr lang="ru-RU" dirty="0" smtClean="0"/>
              <a:t>, </a:t>
            </a:r>
            <a:r>
              <a:rPr lang="ru-RU" dirty="0" smtClean="0"/>
              <a:t>стрельба </a:t>
            </a:r>
            <a:r>
              <a:rPr lang="ru-RU" dirty="0" smtClean="0"/>
              <a:t>из лука, </a:t>
            </a:r>
            <a:r>
              <a:rPr lang="ru-RU" dirty="0" smtClean="0"/>
              <a:t>теннис</a:t>
            </a:r>
            <a:r>
              <a:rPr lang="ru-RU" dirty="0" smtClean="0"/>
              <a:t>, </a:t>
            </a:r>
            <a:r>
              <a:rPr lang="ru-RU" dirty="0" smtClean="0"/>
              <a:t>триатлон</a:t>
            </a:r>
            <a:r>
              <a:rPr lang="ru-RU" dirty="0" smtClean="0"/>
              <a:t>, </a:t>
            </a:r>
            <a:r>
              <a:rPr lang="ru-RU" dirty="0" err="1" smtClean="0"/>
              <a:t>тхэквондо</a:t>
            </a:r>
            <a:r>
              <a:rPr lang="ru-RU" dirty="0" smtClean="0"/>
              <a:t>, </a:t>
            </a:r>
            <a:r>
              <a:rPr lang="ru-RU" dirty="0" smtClean="0"/>
              <a:t>тяжёлая </a:t>
            </a:r>
            <a:r>
              <a:rPr lang="ru-RU" dirty="0" smtClean="0"/>
              <a:t>атлетика, </a:t>
            </a:r>
            <a:r>
              <a:rPr lang="ru-RU" dirty="0" smtClean="0"/>
              <a:t>фехтование</a:t>
            </a:r>
            <a:r>
              <a:rPr lang="ru-RU" dirty="0" smtClean="0"/>
              <a:t>, </a:t>
            </a:r>
            <a:r>
              <a:rPr lang="ru-RU" dirty="0" smtClean="0"/>
              <a:t>футбол</a:t>
            </a:r>
            <a:r>
              <a:rPr lang="ru-RU" dirty="0" smtClean="0"/>
              <a:t>, </a:t>
            </a:r>
            <a:r>
              <a:rPr lang="ru-RU" dirty="0" smtClean="0"/>
              <a:t>хоккей </a:t>
            </a:r>
            <a:r>
              <a:rPr lang="ru-RU" dirty="0" smtClean="0"/>
              <a:t>на </a:t>
            </a:r>
            <a:r>
              <a:rPr lang="ru-RU" dirty="0" smtClean="0"/>
              <a:t>траве</a:t>
            </a:r>
            <a:endParaRPr lang="ru-RU" dirty="0"/>
          </a:p>
        </p:txBody>
      </p:sp>
      <p:pic>
        <p:nvPicPr>
          <p:cNvPr id="4" name="Picture 2" descr="C:\Users\елена\Desktop\фото, аниме\ogon-19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47721">
            <a:off x="7501381" y="5359642"/>
            <a:ext cx="851297" cy="16764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247</TotalTime>
  <Words>229</Words>
  <PresentationFormat>Экран (4:3)</PresentationFormat>
  <Paragraphs>45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Яркая</vt:lpstr>
      <vt:lpstr>Олимпиада-2012</vt:lpstr>
      <vt:lpstr>Пьер де Кубертен</vt:lpstr>
      <vt:lpstr>Citius,     Altius,       Fortius</vt:lpstr>
      <vt:lpstr>Слайд 4</vt:lpstr>
      <vt:lpstr>19 мая 2012 год</vt:lpstr>
      <vt:lpstr>27 июля 2012 год</vt:lpstr>
      <vt:lpstr>Слайд 7</vt:lpstr>
      <vt:lpstr>Слайд 8</vt:lpstr>
      <vt:lpstr>Слайд 9</vt:lpstr>
      <vt:lpstr>Венлок и Мандевиль</vt:lpstr>
      <vt:lpstr>Слайд 11</vt:lpstr>
      <vt:lpstr>Мансур Исаев  дзюдо до 73 кг</vt:lpstr>
      <vt:lpstr>Тагир Хайбулаев, дзюдо до 100 кг</vt:lpstr>
      <vt:lpstr>Роман Власов,  греко-римская борьба до 71 кг</vt:lpstr>
      <vt:lpstr>Алия Мустафина,  брусья</vt:lpstr>
      <vt:lpstr>Алан Хугаев,  греко-римская борьба до 84кг</vt:lpstr>
      <vt:lpstr>Юлия Зарипова,  3000м с препятствиями</vt:lpstr>
      <vt:lpstr>Наталья Ищенко, Светлана Ромашина, синхронное плавание</vt:lpstr>
      <vt:lpstr>Илья Захаров, прыжки в воду с 3м трамплина</vt:lpstr>
      <vt:lpstr>Иван Ухов,  прыжки в высоту</vt:lpstr>
      <vt:lpstr>Наталья Воробьева,  вольная борьба</vt:lpstr>
      <vt:lpstr>Джамал Отарсултанов, вольная борьба до 55 кг</vt:lpstr>
      <vt:lpstr>Татьяна Лысенко,  метание молота</vt:lpstr>
      <vt:lpstr>Юрий Постригай и Александр Дьяченко, гребля 200 м</vt:lpstr>
      <vt:lpstr>Сергей Кирдяпкин,  ходьба 50 км</vt:lpstr>
      <vt:lpstr>Елена Канаева, художественная гимнастика</vt:lpstr>
      <vt:lpstr>Елена Лашманова,  ходьба 20 км</vt:lpstr>
      <vt:lpstr>Мария Савинова,  бег 800 м</vt:lpstr>
      <vt:lpstr>Сборная по волейболу</vt:lpstr>
      <vt:lpstr>Егор Мехонцев,  бокс до 81 кг</vt:lpstr>
      <vt:lpstr>Сборная по  художественной гимнастике</vt:lpstr>
      <vt:lpstr>Арсен Галастян,  дзюдо до 60 кг</vt:lpstr>
      <vt:lpstr>Сборная по синхронному плаванию</vt:lpstr>
      <vt:lpstr>Анна Чичерова,  прыжки в высоту</vt:lpstr>
      <vt:lpstr>Наталья Антюх,   бег 400 м с барьерами</vt:lpstr>
      <vt:lpstr>12 августа 2012 года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Олимпиада-2012</dc:title>
  <dc:creator>елена</dc:creator>
  <cp:lastModifiedBy>елена</cp:lastModifiedBy>
  <cp:revision>26</cp:revision>
  <dcterms:created xsi:type="dcterms:W3CDTF">2012-08-29T07:46:47Z</dcterms:created>
  <dcterms:modified xsi:type="dcterms:W3CDTF">2012-08-29T15:22:12Z</dcterms:modified>
</cp:coreProperties>
</file>