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59" r:id="rId12"/>
    <p:sldId id="281" r:id="rId13"/>
    <p:sldId id="282" r:id="rId14"/>
    <p:sldId id="283" r:id="rId15"/>
    <p:sldId id="284" r:id="rId16"/>
    <p:sldId id="271" r:id="rId17"/>
    <p:sldId id="260" r:id="rId18"/>
    <p:sldId id="285" r:id="rId19"/>
    <p:sldId id="286" r:id="rId20"/>
    <p:sldId id="287" r:id="rId21"/>
    <p:sldId id="261" r:id="rId22"/>
    <p:sldId id="268" r:id="rId23"/>
    <p:sldId id="269" r:id="rId24"/>
    <p:sldId id="267" r:id="rId25"/>
    <p:sldId id="270" r:id="rId26"/>
    <p:sldId id="272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DD29"/>
    <a:srgbClr val="BF6CDD"/>
    <a:srgbClr val="AE49F1"/>
    <a:srgbClr val="9DFF85"/>
    <a:srgbClr val="FF82E0"/>
    <a:srgbClr val="FF29D2"/>
    <a:srgbClr val="00FFFF"/>
    <a:srgbClr val="E9FF8F"/>
    <a:srgbClr val="FF8000"/>
    <a:srgbClr val="FF1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2" autoAdjust="0"/>
  </p:normalViewPr>
  <p:slideViewPr>
    <p:cSldViewPr snapToGrid="0" snapToObjects="1">
      <p:cViewPr varScale="1">
        <p:scale>
          <a:sx n="135" d="100"/>
          <a:sy n="135" d="100"/>
        </p:scale>
        <p:origin x="-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4A6734C-E115-4BC5-9FB0-F9BF6FABFDA0}" type="datetimeFigureOut">
              <a:rPr lang="en-US" smtClean="0"/>
              <a:t>08.11.12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08.11.12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09B57F-481C-534A-A77A-4A46850901D0}" type="datetimeFigureOut">
              <a:rPr lang="ru-RU" smtClean="0"/>
              <a:t>08.11.12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11F351-626A-2244-A0BE-CAC81FB1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71600" y="2486498"/>
            <a:ext cx="6400800" cy="1295400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 –гимнастика ума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1D6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434" y="1341966"/>
            <a:ext cx="6400800" cy="3048001"/>
          </a:xfrm>
        </p:spPr>
        <p:txBody>
          <a:bodyPr/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Двое играли в шахматы 4 часа. Сколько часов играл каждый? </a:t>
            </a:r>
          </a:p>
          <a:p>
            <a:pPr algn="ctr"/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2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0517" y="1295400"/>
            <a:ext cx="6400800" cy="371677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 indent="0" algn="ctr">
              <a:buNone/>
            </a:pPr>
            <a:endParaRPr lang="en-US" dirty="0" smtClean="0"/>
          </a:p>
          <a:p>
            <a:pPr lvl="0" indent="0"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D2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Груша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D2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тяжелее яблока, а яблоко тяжелее персика. Что тяжелее: груша или персик? </a:t>
            </a:r>
          </a:p>
          <a:p>
            <a:pPr indent="0" algn="ctr">
              <a:buNone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ADD2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3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094317"/>
            <a:ext cx="6400800" cy="3048001"/>
          </a:xfrm>
        </p:spPr>
        <p:txBody>
          <a:bodyPr/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 яйцо варится 4 минуты, а сколько минут нужно варить 5 яиц?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9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5683" y="1538816"/>
            <a:ext cx="6400800" cy="3048001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получится, если сложить наибольшее трехзначное и наименьшее однозначное натуральные числа? </a:t>
            </a:r>
          </a:p>
          <a:p>
            <a:pPr indent="0">
              <a:buNone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3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2487" y="1653842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Зайцы распилили бревно. Они сделали 10 распилов. Сколько получилось чурбачков? </a:t>
            </a:r>
          </a:p>
        </p:txBody>
      </p:sp>
    </p:spTree>
    <p:extLst>
      <p:ext uri="{BB962C8B-B14F-4D97-AF65-F5344CB8AC3E}">
        <p14:creationId xmlns:p14="http://schemas.microsoft.com/office/powerpoint/2010/main" val="1143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3225" y="2338916"/>
            <a:ext cx="5535083" cy="2349500"/>
          </a:xfrm>
        </p:spPr>
        <p:txBody>
          <a:bodyPr>
            <a:normAutofit fontScale="85000" lnSpcReduction="20000"/>
          </a:bodyPr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Экипаж, запряженный тройкой лошадей, проехал за час 15 км. С какой скоростью бежала каждая лошадь? </a:t>
            </a:r>
          </a:p>
          <a:p>
            <a:pPr algn="ctr"/>
            <a:endParaRPr lang="ru-RU" sz="2400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5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внимат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34" r="-106134"/>
          <a:stretch>
            <a:fillRect/>
          </a:stretch>
        </p:blipFill>
        <p:spPr>
          <a:xfrm>
            <a:off x="3841750" y="3111499"/>
            <a:ext cx="4617888" cy="2592917"/>
          </a:xfrm>
        </p:spPr>
      </p:pic>
      <p:sp>
        <p:nvSpPr>
          <p:cNvPr id="4" name="Прямоугольник 3"/>
          <p:cNvSpPr/>
          <p:nvPr/>
        </p:nvSpPr>
        <p:spPr>
          <a:xfrm>
            <a:off x="684368" y="2044005"/>
            <a:ext cx="777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внимательный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1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58800"/>
              </p:ext>
            </p:extLst>
          </p:nvPr>
        </p:nvGraphicFramePr>
        <p:xfrm>
          <a:off x="1371600" y="1540328"/>
          <a:ext cx="6400800" cy="316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104900"/>
                <a:gridCol w="10287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31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37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23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6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275557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29D2"/>
                </a:solidFill>
              </a:rPr>
              <a:t/>
            </a:r>
            <a:br>
              <a:rPr lang="ru-RU" b="1" dirty="0" smtClean="0">
                <a:solidFill>
                  <a:srgbClr val="FF29D2"/>
                </a:solidFill>
              </a:rPr>
            </a:br>
            <a:r>
              <a:rPr lang="ru-RU" b="1" dirty="0">
                <a:solidFill>
                  <a:srgbClr val="FF29D2"/>
                </a:solidFill>
              </a:rPr>
              <a:t/>
            </a:r>
            <a:br>
              <a:rPr lang="ru-RU" b="1" dirty="0">
                <a:solidFill>
                  <a:srgbClr val="FF29D2"/>
                </a:solidFill>
              </a:rPr>
            </a:br>
            <a:r>
              <a:rPr lang="ru-RU" b="1" dirty="0" smtClean="0">
                <a:solidFill>
                  <a:srgbClr val="FF29D2"/>
                </a:solidFill>
              </a:rPr>
              <a:t/>
            </a:r>
            <a:br>
              <a:rPr lang="ru-RU" b="1" dirty="0" smtClean="0">
                <a:solidFill>
                  <a:srgbClr val="FF29D2"/>
                </a:solidFill>
              </a:rPr>
            </a:br>
            <a:r>
              <a:rPr lang="ru-RU" sz="5300" b="1" cap="none" spc="50" dirty="0" err="1" smtClean="0">
                <a:ln w="12700" cmpd="sng">
                  <a:solidFill>
                    <a:srgbClr val="000090"/>
                  </a:solidFill>
                  <a:prstDash val="solid"/>
                </a:ln>
                <a:solidFill>
                  <a:srgbClr val="FF29D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Переставляшки</a:t>
            </a:r>
            <a:endParaRPr lang="ru-RU" sz="5300" b="1" cap="none" spc="50" dirty="0">
              <a:ln w="12700" cmpd="sng">
                <a:solidFill>
                  <a:srgbClr val="000090"/>
                </a:solidFill>
                <a:prstDash val="solid"/>
              </a:ln>
              <a:solidFill>
                <a:srgbClr val="FF29D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19767" y="404706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юсп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нитрегулько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силоч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ачазад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ямаряп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1D6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личильетс</a:t>
            </a:r>
            <a:endParaRPr lang="ru-RU" sz="4400" dirty="0">
              <a:solidFill>
                <a:srgbClr val="FF1D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1454862"/>
            <a:ext cx="6400800" cy="685800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DFF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DFF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4506384"/>
            <a:ext cx="6400800" cy="685800"/>
          </a:xfrm>
        </p:spPr>
        <p:txBody>
          <a:bodyPr>
            <a:no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Ответы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плюс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треугольник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прямая</a:t>
            </a:r>
            <a:b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числитель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2805838"/>
            <a:ext cx="6400800" cy="685800"/>
          </a:xfrm>
        </p:spPr>
        <p:txBody>
          <a:bodyPr>
            <a:noAutofit/>
          </a:bodyPr>
          <a:lstStyle/>
          <a:p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Великолепная семерка</a:t>
            </a:r>
            <a:b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641" y="2662007"/>
            <a:ext cx="4289947" cy="3048001"/>
          </a:xfrm>
        </p:spPr>
        <p:txBody>
          <a:bodyPr/>
          <a:lstStyle/>
          <a:p>
            <a:pPr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7 7 7 7 7 7 </a:t>
            </a:r>
            <a:r>
              <a:rPr lang="ru-RU" sz="2800" dirty="0" smtClean="0">
                <a:solidFill>
                  <a:srgbClr val="0000FF"/>
                </a:solidFill>
              </a:rPr>
              <a:t>7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=</a:t>
            </a:r>
            <a:r>
              <a:rPr lang="ru-RU" sz="2800" dirty="0">
                <a:solidFill>
                  <a:srgbClr val="0000FF"/>
                </a:solidFill>
              </a:rPr>
              <a:t>6</a:t>
            </a:r>
          </a:p>
          <a:p>
            <a:pPr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7 7 7 7 7 7 </a:t>
            </a:r>
            <a:r>
              <a:rPr lang="ru-RU" sz="2800" dirty="0" smtClean="0">
                <a:solidFill>
                  <a:srgbClr val="0000FF"/>
                </a:solidFill>
              </a:rPr>
              <a:t>7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=</a:t>
            </a:r>
            <a:r>
              <a:rPr lang="ru-RU" sz="2800" dirty="0">
                <a:solidFill>
                  <a:srgbClr val="0000FF"/>
                </a:solidFill>
              </a:rPr>
              <a:t>7</a:t>
            </a:r>
          </a:p>
          <a:p>
            <a:pPr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7 7 7 7 7 7 </a:t>
            </a:r>
            <a:r>
              <a:rPr lang="ru-RU" sz="2800" dirty="0" smtClean="0">
                <a:solidFill>
                  <a:srgbClr val="0000FF"/>
                </a:solidFill>
              </a:rPr>
              <a:t>7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=</a:t>
            </a:r>
            <a:r>
              <a:rPr lang="ru-RU" sz="2800" dirty="0">
                <a:solidFill>
                  <a:srgbClr val="0000FF"/>
                </a:solidFill>
              </a:rPr>
              <a:t>8</a:t>
            </a:r>
          </a:p>
          <a:p>
            <a:pPr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7 7 7 7 7 7 </a:t>
            </a:r>
            <a:r>
              <a:rPr lang="ru-RU" sz="2800" dirty="0" smtClean="0">
                <a:solidFill>
                  <a:srgbClr val="0000FF"/>
                </a:solidFill>
              </a:rPr>
              <a:t>7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=</a:t>
            </a:r>
            <a:r>
              <a:rPr lang="ru-RU" sz="2800" dirty="0">
                <a:solidFill>
                  <a:srgbClr val="0000FF"/>
                </a:solidFill>
              </a:rPr>
              <a:t>10</a:t>
            </a:r>
          </a:p>
          <a:p>
            <a:endParaRPr lang="ru-RU" dirty="0"/>
          </a:p>
        </p:txBody>
      </p:sp>
      <p:pic>
        <p:nvPicPr>
          <p:cNvPr id="1026" name="Picture 2" descr="s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759" y="2805838"/>
            <a:ext cx="22320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04718" y="2844331"/>
            <a:ext cx="6400800" cy="685800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со зрителями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9513" y="2435021"/>
            <a:ext cx="6400800" cy="30480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1630" y="2446623"/>
            <a:ext cx="6400800" cy="3048001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/>
              <a:t> </a:t>
            </a:r>
          </a:p>
          <a:p>
            <a:pPr indent="0">
              <a:buNone/>
            </a:pPr>
            <a:r>
              <a:rPr lang="ru-RU" sz="4400" dirty="0">
                <a:solidFill>
                  <a:srgbClr val="0000FF"/>
                </a:solidFill>
              </a:rPr>
              <a:t>(7+7+7+7+7+7):7=6</a:t>
            </a:r>
          </a:p>
          <a:p>
            <a:pPr indent="0">
              <a:buNone/>
            </a:pPr>
            <a:r>
              <a:rPr lang="ru-RU" sz="4400" dirty="0">
                <a:solidFill>
                  <a:srgbClr val="0000FF"/>
                </a:solidFill>
              </a:rPr>
              <a:t>(7*7-7*7+7*7):7=7</a:t>
            </a:r>
          </a:p>
          <a:p>
            <a:pPr indent="0">
              <a:buNone/>
            </a:pPr>
            <a:r>
              <a:rPr lang="ru-RU" sz="4400" dirty="0">
                <a:solidFill>
                  <a:srgbClr val="0000FF"/>
                </a:solidFill>
              </a:rPr>
              <a:t>777:777+7=8</a:t>
            </a:r>
          </a:p>
          <a:p>
            <a:pPr indent="0">
              <a:buNone/>
            </a:pPr>
            <a:r>
              <a:rPr lang="ru-RU" sz="4400" dirty="0">
                <a:solidFill>
                  <a:srgbClr val="0000FF"/>
                </a:solidFill>
              </a:rPr>
              <a:t>7:7+7:7+7:7+7=10</a:t>
            </a:r>
          </a:p>
          <a:p>
            <a:endParaRPr lang="ru-RU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60971" y="2504146"/>
            <a:ext cx="6400800" cy="685800"/>
          </a:xfrm>
        </p:spPr>
        <p:txBody>
          <a:bodyPr>
            <a:noAutofit/>
          </a:bodyPr>
          <a:lstStyle/>
          <a:p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логический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29D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2391" y="2438400"/>
            <a:ext cx="6400800" cy="30480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849" y="1511300"/>
            <a:ext cx="6400800" cy="6858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Переложите четыре спички из шестнадцати, чтобы получилось три квадрата</a:t>
            </a:r>
          </a:p>
        </p:txBody>
      </p:sp>
      <p:pic>
        <p:nvPicPr>
          <p:cNvPr id="6" name="Содержимое 5" descr="question_6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00" r="-55000"/>
          <a:stretch>
            <a:fillRect/>
          </a:stretch>
        </p:blipFill>
        <p:spPr>
          <a:xfrm>
            <a:off x="1435101" y="2406650"/>
            <a:ext cx="6400800" cy="3048000"/>
          </a:xfrm>
        </p:spPr>
      </p:pic>
    </p:spTree>
    <p:extLst>
      <p:ext uri="{BB962C8B-B14F-4D97-AF65-F5344CB8AC3E}">
        <p14:creationId xmlns:p14="http://schemas.microsoft.com/office/powerpoint/2010/main" val="18319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nswer_6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903" r="-198903"/>
          <a:stretch>
            <a:fillRect/>
          </a:stretch>
        </p:blipFill>
        <p:spPr>
          <a:xfrm>
            <a:off x="-95250" y="1369483"/>
            <a:ext cx="9493250" cy="4191001"/>
          </a:xfrm>
        </p:spPr>
      </p:pic>
    </p:spTree>
    <p:extLst>
      <p:ext uri="{BB962C8B-B14F-4D97-AF65-F5344CB8AC3E}">
        <p14:creationId xmlns:p14="http://schemas.microsoft.com/office/powerpoint/2010/main" val="38585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2643269"/>
            <a:ext cx="6400800" cy="685800"/>
          </a:xfrm>
        </p:spPr>
        <p:txBody>
          <a:bodyPr>
            <a:noAutofit/>
          </a:bodyPr>
          <a:lstStyle/>
          <a:p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E49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математическая эстафета</a:t>
            </a:r>
            <a:endParaRPr lang="ru-RU" sz="4000" dirty="0">
              <a:solidFill>
                <a:srgbClr val="AE49F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4f3c8322601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50" r="-28750"/>
          <a:stretch>
            <a:fillRect/>
          </a:stretch>
        </p:blipFill>
        <p:spPr>
          <a:xfrm>
            <a:off x="662516" y="1464733"/>
            <a:ext cx="7658733" cy="3647017"/>
          </a:xfrm>
        </p:spPr>
      </p:pic>
    </p:spTree>
    <p:extLst>
      <p:ext uri="{BB962C8B-B14F-4D97-AF65-F5344CB8AC3E}">
        <p14:creationId xmlns:p14="http://schemas.microsoft.com/office/powerpoint/2010/main" val="13903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0350" y="1295400"/>
            <a:ext cx="6400800" cy="3048001"/>
          </a:xfrm>
        </p:spPr>
        <p:txBody>
          <a:bodyPr>
            <a:normAutofit/>
          </a:bodyPr>
          <a:lstStyle/>
          <a:p>
            <a:pPr lvl="0" indent="0">
              <a:buNone/>
            </a:pPr>
            <a:endParaRPr lang="en-US" sz="2400" dirty="0" smtClean="0"/>
          </a:p>
          <a:p>
            <a:pPr lvl="0" indent="0"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 при умножении получится нуль? </a:t>
            </a:r>
          </a:p>
          <a:p>
            <a:pPr indent="0" algn="ctr">
              <a:buNone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46200" y="3647535"/>
            <a:ext cx="6400800" cy="685800"/>
          </a:xfrm>
        </p:spPr>
        <p:txBody>
          <a:bodyPr>
            <a:normAutofit fontScale="90000"/>
          </a:bodyPr>
          <a:lstStyle/>
          <a:p>
            <a:pPr lvl="0" indent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DFF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легче: 1/5 кг ваты или 1/5 кг железа?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DFF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708150"/>
            <a:ext cx="6400800" cy="3048001"/>
          </a:xfrm>
        </p:spPr>
        <p:txBody>
          <a:bodyPr/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однозначному числу, большему нуля, приписали такую же цифру. Во сколько раз увеличилось число?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82E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Число, обращающее уравнение в верное равенство. </a:t>
            </a:r>
          </a:p>
          <a:p>
            <a:pPr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9933" y="1289050"/>
            <a:ext cx="6400800" cy="3048001"/>
          </a:xfrm>
        </p:spPr>
        <p:txBody>
          <a:bodyPr>
            <a:normAutofit fontScale="85000" lnSpcReduction="10000"/>
          </a:bodyPr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Шла старуха в Москву. Навстречу ей три старика. У каждого старика по мешку, в каждом мешке по коту. Сколько существ направлялось в Москву?</a:t>
            </a:r>
          </a:p>
          <a:p>
            <a:pPr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80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555" y="1775882"/>
            <a:ext cx="6400800" cy="3048001"/>
          </a:xfrm>
        </p:spPr>
        <p:txBody>
          <a:bodyPr>
            <a:normAutofit/>
          </a:bodyPr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Какую часть часа составляют 20 минут? </a:t>
            </a:r>
          </a:p>
          <a:p>
            <a:pPr algn="ctr"/>
            <a:endParaRPr lang="ru-RU" sz="2400" dirty="0"/>
          </a:p>
        </p:txBody>
      </p:sp>
      <p:pic>
        <p:nvPicPr>
          <p:cNvPr id="4" name="Изображение 3" descr="час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2531">
            <a:off x="4616802" y="3333091"/>
            <a:ext cx="2193875" cy="219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343092"/>
            <a:ext cx="6400800" cy="3048001"/>
          </a:xfrm>
        </p:spPr>
        <p:txBody>
          <a:bodyPr/>
          <a:lstStyle/>
          <a:p>
            <a:pPr lvl="0" indent="0" algn="ctr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F6CD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двух руках 10 пальцев. Сколько пальцев на 10 руках?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4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ная">
  <a:themeElements>
    <a:clrScheme name="Модная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Формальный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261</TotalTime>
  <Words>282</Words>
  <Application>Microsoft Macintosh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Модная</vt:lpstr>
      <vt:lpstr>математика –гимнастика ума.</vt:lpstr>
      <vt:lpstr>разминка</vt:lpstr>
      <vt:lpstr>Презентация PowerPoint</vt:lpstr>
      <vt:lpstr>Что легче: 1/5 кг ваты или 1/5 кг железа?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Переставляшки</vt:lpstr>
      <vt:lpstr>    люсп нитрегулько силоч ачазад ямаряп личильетс</vt:lpstr>
      <vt:lpstr>Ответы плюс треугольник число задача прямая числитель</vt:lpstr>
      <vt:lpstr>Великолепная семерка </vt:lpstr>
      <vt:lpstr>Игра со зрителями</vt:lpstr>
      <vt:lpstr>ответ</vt:lpstr>
      <vt:lpstr>логический</vt:lpstr>
      <vt:lpstr>Переложите четыре спички из шестнадцати, чтобы получилось три квадрата</vt:lpstr>
      <vt:lpstr>Презентация PowerPoint</vt:lpstr>
      <vt:lpstr>математическая эстафета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–гимнастика ума.</dc:title>
  <dc:creator>mac</dc:creator>
  <cp:lastModifiedBy>mac</cp:lastModifiedBy>
  <cp:revision>29</cp:revision>
  <dcterms:created xsi:type="dcterms:W3CDTF">2011-12-10T16:20:52Z</dcterms:created>
  <dcterms:modified xsi:type="dcterms:W3CDTF">2012-11-08T13:27:16Z</dcterms:modified>
</cp:coreProperties>
</file>