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72" r:id="rId4"/>
    <p:sldId id="274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A0000"/>
    <a:srgbClr val="C000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2BE68-F456-41BC-959C-294734CD932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59912-DEEF-466E-9D4E-FB3FAB958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2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01BC4B-58AD-4C41-95A3-8227912D1F8A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41B0F5-AD43-46CC-8F7B-82BAC7B86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rcRect t="22617" b="11664"/>
          <a:stretch>
            <a:fillRect/>
          </a:stretch>
        </p:blipFill>
        <p:spPr>
          <a:xfrm>
            <a:off x="1000100" y="357166"/>
            <a:ext cx="7058585" cy="857256"/>
          </a:xfrm>
          <a:prstGeom prst="rect">
            <a:avLst/>
          </a:prstGeom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/>
          <a:srcRect l="8397" t="11193" r="7511"/>
          <a:stretch>
            <a:fillRect/>
          </a:stretch>
        </p:blipFill>
        <p:spPr>
          <a:xfrm>
            <a:off x="857224" y="1500174"/>
            <a:ext cx="7664775" cy="46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634188" cy="5018514"/>
          </a:xfrm>
          <a:prstGeom prst="rect">
            <a:avLst/>
          </a:prstGeom>
        </p:spPr>
      </p:pic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3"/>
          <a:srcRect l="3440" t="24804" r="4820" b="6986"/>
          <a:stretch>
            <a:fillRect/>
          </a:stretch>
        </p:blipFill>
        <p:spPr>
          <a:xfrm>
            <a:off x="1571604" y="357166"/>
            <a:ext cx="5715040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72" y="116632"/>
            <a:ext cx="5522520" cy="993566"/>
          </a:xfrm>
          <a:prstGeom prst="rect">
            <a:avLst/>
          </a:prstGeom>
        </p:spPr>
      </p:pic>
      <p:pic>
        <p:nvPicPr>
          <p:cNvPr id="9" name="Рисунок 8" descr="Рисунок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3" t="10209" r="7936"/>
          <a:stretch>
            <a:fillRect/>
          </a:stretch>
        </p:blipFill>
        <p:spPr>
          <a:xfrm>
            <a:off x="3046980" y="1412776"/>
            <a:ext cx="3393304" cy="15708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22" y="2701751"/>
            <a:ext cx="52006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852591" cy="268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Задачи </a:t>
            </a:r>
          </a:p>
          <a:p>
            <a:pPr algn="ctr"/>
            <a:r>
              <a:rPr lang="ru-RU" sz="4800" b="1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внеклассных занятий:</a:t>
            </a:r>
            <a:endParaRPr lang="ru-RU" sz="4800" b="1" dirty="0"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2"/>
          <a:srcRect l="4274" t="9033" r="3404"/>
          <a:stretch>
            <a:fillRect/>
          </a:stretch>
        </p:blipFill>
        <p:spPr>
          <a:xfrm>
            <a:off x="285720" y="2285992"/>
            <a:ext cx="8643998" cy="34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8.png"/>
          <p:cNvPicPr>
            <a:picLocks noChangeAspect="1"/>
          </p:cNvPicPr>
          <p:nvPr/>
        </p:nvPicPr>
        <p:blipFill>
          <a:blip r:embed="rId2"/>
          <a:srcRect l="6345" t="34526" r="9703" b="5086"/>
          <a:stretch>
            <a:fillRect/>
          </a:stretch>
        </p:blipFill>
        <p:spPr>
          <a:xfrm>
            <a:off x="500034" y="1714488"/>
            <a:ext cx="830187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тему:</dc:title>
  <dc:creator>Юзер</dc:creator>
  <cp:lastModifiedBy>Юзер</cp:lastModifiedBy>
  <cp:revision>44</cp:revision>
  <dcterms:created xsi:type="dcterms:W3CDTF">2012-05-05T16:44:54Z</dcterms:created>
  <dcterms:modified xsi:type="dcterms:W3CDTF">2012-11-12T17:05:45Z</dcterms:modified>
</cp:coreProperties>
</file>