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67" r:id="rId14"/>
    <p:sldId id="268" r:id="rId15"/>
    <p:sldId id="269" r:id="rId16"/>
    <p:sldId id="270" r:id="rId17"/>
    <p:sldId id="281" r:id="rId18"/>
    <p:sldId id="282" r:id="rId19"/>
    <p:sldId id="283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FF00"/>
    <a:srgbClr val="FF33CC"/>
    <a:srgbClr val="FF3300"/>
    <a:srgbClr val="007635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718" autoAdjust="0"/>
  </p:normalViewPr>
  <p:slideViewPr>
    <p:cSldViewPr>
      <p:cViewPr varScale="1">
        <p:scale>
          <a:sx n="88" d="100"/>
          <a:sy n="88" d="100"/>
        </p:scale>
        <p:origin x="-102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4365C-5A82-49AF-AC63-B35BA0FE9282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0C857-55D4-471D-B4C8-C0949126DA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901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0C857-55D4-471D-B4C8-C0949126DAD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2205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0C857-55D4-471D-B4C8-C0949126DAD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3011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0C857-55D4-471D-B4C8-C0949126DADE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4DFA-CD02-48CE-B798-8C61AB549E2F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E353-C3F7-42E9-B3C8-64A6D2D349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4DFA-CD02-48CE-B798-8C61AB549E2F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E353-C3F7-42E9-B3C8-64A6D2D349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4DFA-CD02-48CE-B798-8C61AB549E2F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E353-C3F7-42E9-B3C8-64A6D2D349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4DFA-CD02-48CE-B798-8C61AB549E2F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E353-C3F7-42E9-B3C8-64A6D2D349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4DFA-CD02-48CE-B798-8C61AB549E2F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E353-C3F7-42E9-B3C8-64A6D2D349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4DFA-CD02-48CE-B798-8C61AB549E2F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E353-C3F7-42E9-B3C8-64A6D2D349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4DFA-CD02-48CE-B798-8C61AB549E2F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E353-C3F7-42E9-B3C8-64A6D2D349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4DFA-CD02-48CE-B798-8C61AB549E2F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E353-C3F7-42E9-B3C8-64A6D2D349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4DFA-CD02-48CE-B798-8C61AB549E2F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E353-C3F7-42E9-B3C8-64A6D2D349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4DFA-CD02-48CE-B798-8C61AB549E2F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FE353-C3F7-42E9-B3C8-64A6D2D349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4DFA-CD02-48CE-B798-8C61AB549E2F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EFE353-C3F7-42E9-B3C8-64A6D2D349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DC4DFA-CD02-48CE-B798-8C61AB549E2F}" type="datetimeFigureOut">
              <a:rPr lang="ru-RU" smtClean="0"/>
              <a:pPr/>
              <a:t>21.02.2011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EFE353-C3F7-42E9-B3C8-64A6D2D349C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19" y="857232"/>
            <a:ext cx="8858281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Оли</a:t>
            </a:r>
            <a:r>
              <a:rPr lang="ru-RU" sz="96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мп</a:t>
            </a:r>
            <a:r>
              <a:rPr lang="ru-RU" sz="9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ийс</a:t>
            </a:r>
            <a:r>
              <a:rPr lang="ru-RU" sz="96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кие</a:t>
            </a:r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cap="none" spc="0" dirty="0" smtClean="0">
                <a:ln w="11430"/>
                <a:solidFill>
                  <a:srgbClr val="99FF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Игры</a:t>
            </a:r>
            <a:endParaRPr lang="ru-RU" sz="9600" b="1" cap="none" spc="0" dirty="0">
              <a:ln w="11430"/>
              <a:solidFill>
                <a:srgbClr val="99FF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71480"/>
            <a:ext cx="86695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7.  Когда  и  где прошли  первые зимние Олимпийские игры?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785794"/>
            <a:ext cx="79950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96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1924 </a:t>
            </a:r>
            <a:r>
              <a:rPr lang="ru-RU" sz="9600" b="1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году, </a:t>
            </a:r>
          </a:p>
          <a:p>
            <a:pPr algn="ctr"/>
            <a:r>
              <a:rPr lang="ru-RU" sz="9600" b="1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9600" b="1" dirty="0" err="1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Шамони</a:t>
            </a:r>
            <a:r>
              <a:rPr lang="ru-RU" sz="9600" b="1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9600" b="1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Франция</a:t>
            </a:r>
            <a:endParaRPr lang="ru-RU" sz="9600" b="1" dirty="0">
              <a:solidFill>
                <a:srgbClr val="99FF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785794"/>
            <a:ext cx="807249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 algn="ctr">
              <a:buAutoNum type="arabicPeriod" startAt="2"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Какие Игры  </a:t>
            </a:r>
          </a:p>
          <a:p>
            <a:pPr marL="1143000" indent="-1143000"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не состоялись из-за мировых войн?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785794"/>
            <a:ext cx="41434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1916 –</a:t>
            </a:r>
          </a:p>
          <a:p>
            <a:r>
              <a:rPr lang="ru-RU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1940 –</a:t>
            </a:r>
          </a:p>
          <a:p>
            <a:r>
              <a:rPr lang="ru-RU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1944 –</a:t>
            </a:r>
          </a:p>
          <a:p>
            <a:r>
              <a:rPr lang="ru-RU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86380" y="857232"/>
            <a:ext cx="25717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VI</a:t>
            </a:r>
          </a:p>
          <a:p>
            <a:r>
              <a:rPr lang="en-US" sz="96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XII</a:t>
            </a:r>
          </a:p>
          <a:p>
            <a:r>
              <a:rPr lang="en-US" sz="96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XIII</a:t>
            </a:r>
            <a:endParaRPr lang="ru-RU" sz="96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8604"/>
            <a:ext cx="9144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 algn="ctr">
              <a:buAutoNum type="arabicPeriod" startAt="3"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В каком году</a:t>
            </a:r>
          </a:p>
          <a:p>
            <a:pPr marL="1143000" indent="-1143000"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советские  спортсмены</a:t>
            </a:r>
          </a:p>
          <a:p>
            <a:pPr marL="1143000" indent="-1143000"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впервые  приняли участие в</a:t>
            </a:r>
          </a:p>
          <a:p>
            <a:pPr marL="1143000" indent="-1143000"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Олимпийских играх?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14488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rgbClr val="99FF33"/>
                </a:solidFill>
              </a:rPr>
              <a:t>В </a:t>
            </a:r>
            <a:r>
              <a:rPr lang="ru-RU" sz="72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1952</a:t>
            </a:r>
            <a:r>
              <a:rPr lang="ru-RU" sz="7200" dirty="0" smtClean="0">
                <a:solidFill>
                  <a:srgbClr val="99FF33"/>
                </a:solidFill>
              </a:rPr>
              <a:t> г., Хельсинки,</a:t>
            </a:r>
          </a:p>
          <a:p>
            <a:pPr algn="ctr"/>
            <a:r>
              <a:rPr lang="ru-RU" sz="7200" dirty="0" smtClean="0">
                <a:solidFill>
                  <a:srgbClr val="99FF33"/>
                </a:solidFill>
              </a:rPr>
              <a:t> Финляндия,</a:t>
            </a:r>
          </a:p>
          <a:p>
            <a:pPr algn="ctr"/>
            <a:r>
              <a:rPr lang="ru-RU" sz="7200" dirty="0" smtClean="0">
                <a:solidFill>
                  <a:srgbClr val="99FF33"/>
                </a:solidFill>
              </a:rPr>
              <a:t> </a:t>
            </a:r>
            <a:r>
              <a:rPr lang="en-US" sz="7200" b="1" dirty="0" smtClean="0">
                <a:solidFill>
                  <a:srgbClr val="FF33CC"/>
                </a:solidFill>
              </a:rPr>
              <a:t>XV</a:t>
            </a:r>
            <a:r>
              <a:rPr lang="en-US" sz="7200" dirty="0" smtClean="0">
                <a:solidFill>
                  <a:srgbClr val="99FF33"/>
                </a:solidFill>
              </a:rPr>
              <a:t> </a:t>
            </a:r>
            <a:r>
              <a:rPr lang="ru-RU" sz="7200" dirty="0" smtClean="0">
                <a:solidFill>
                  <a:srgbClr val="99FF33"/>
                </a:solidFill>
              </a:rPr>
              <a:t>Олимпийские игры</a:t>
            </a:r>
            <a:endParaRPr lang="ru-RU" sz="7200" dirty="0">
              <a:solidFill>
                <a:srgbClr val="99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80010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4.  Когда в Олимпийских играх  стали принимать участие женщины?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85918" y="1500174"/>
            <a:ext cx="67151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В 1900 году</a:t>
            </a:r>
            <a:endParaRPr lang="ru-RU" sz="9600" b="1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3214686"/>
            <a:ext cx="8858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Олимпийские игры</a:t>
            </a:r>
            <a:r>
              <a:rPr lang="en-US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allAtOnce"/>
      <p:bldP spid="3" grpId="1" build="allAtOnce"/>
      <p:bldP spid="4" grpId="0"/>
      <p:bldP spid="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642918"/>
            <a:ext cx="8215370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      5. Когда  в честь россиян впервые  на Олимпийских играх поднялось трехцветное  знамя?</a:t>
            </a:r>
          </a:p>
          <a:p>
            <a:pPr marL="1143000" indent="-1143000" algn="ctr">
              <a:buAutoNum type="arabicPeriod" startAt="5"/>
            </a:pP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500031" y="0"/>
            <a:ext cx="8143931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72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1992</a:t>
            </a:r>
            <a:r>
              <a:rPr lang="ru-RU" sz="7200" b="1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 г., </a:t>
            </a:r>
          </a:p>
          <a:p>
            <a:pPr algn="ctr"/>
            <a:r>
              <a:rPr lang="ru-RU" sz="7200" b="1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г. Барселона, Испания</a:t>
            </a:r>
            <a:endParaRPr lang="en-US" sz="7200" b="1" dirty="0" smtClean="0">
              <a:solidFill>
                <a:srgbClr val="99FF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72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XXV</a:t>
            </a:r>
            <a:r>
              <a:rPr lang="ru-RU" sz="7200" b="1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 Олимпийские игры</a:t>
            </a:r>
            <a:r>
              <a:rPr lang="en-US" sz="7200" b="1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7200" b="1" dirty="0" smtClean="0">
              <a:solidFill>
                <a:srgbClr val="99FF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7200" b="1" dirty="0">
              <a:solidFill>
                <a:srgbClr val="99FF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7370" y="401147"/>
            <a:ext cx="2214578" cy="1976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428604"/>
            <a:ext cx="78581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6.  Когда и где были проведены последние  зимние Олимпийские игры?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428594" y="1285860"/>
            <a:ext cx="785817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96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2010</a:t>
            </a:r>
            <a:r>
              <a:rPr lang="ru-RU" sz="96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году </a:t>
            </a:r>
          </a:p>
          <a:p>
            <a:pPr algn="ctr"/>
            <a:r>
              <a:rPr lang="ru-RU" sz="96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в Ванкувере, </a:t>
            </a:r>
          </a:p>
          <a:p>
            <a:pPr algn="ctr"/>
            <a:r>
              <a:rPr lang="ru-RU" sz="96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Канада</a:t>
            </a:r>
            <a:endParaRPr lang="ru-RU" sz="9600" b="1" dirty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428604"/>
            <a:ext cx="78581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6.  Когда и где были проведены последние  летние Олимпийские игры?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428594" y="1285860"/>
            <a:ext cx="785817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96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2008</a:t>
            </a:r>
            <a:r>
              <a:rPr lang="ru-RU" sz="96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году </a:t>
            </a:r>
          </a:p>
          <a:p>
            <a:pPr algn="ctr"/>
            <a:r>
              <a:rPr lang="ru-RU" sz="96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в Пекине,</a:t>
            </a:r>
          </a:p>
          <a:p>
            <a:pPr algn="ctr"/>
            <a:r>
              <a:rPr lang="ru-RU" sz="96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Китай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428604"/>
            <a:ext cx="78581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6.  Когда и где будут проведены следующие  летние Олимпийские игры?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428594" y="1285860"/>
            <a:ext cx="785817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96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r>
              <a:rPr lang="ru-RU" sz="96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году </a:t>
            </a:r>
          </a:p>
          <a:p>
            <a:pPr algn="ctr"/>
            <a:r>
              <a:rPr lang="ru-RU" sz="96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в Лондоне,</a:t>
            </a:r>
          </a:p>
          <a:p>
            <a:pPr algn="ctr"/>
            <a:r>
              <a:rPr lang="ru-RU" sz="96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Англия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428604"/>
            <a:ext cx="80010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6.  Когда и где будут проведены следующие  зимние Олимпийские игры?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428594" y="1285860"/>
            <a:ext cx="785817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96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r>
              <a:rPr lang="ru-RU" sz="96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году </a:t>
            </a:r>
          </a:p>
          <a:p>
            <a:pPr algn="ctr"/>
            <a:r>
              <a:rPr lang="ru-RU" sz="96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в г.  Сочи,</a:t>
            </a:r>
          </a:p>
          <a:p>
            <a:pPr algn="ctr"/>
            <a:r>
              <a:rPr lang="ru-RU" sz="96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Россия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3" y="1785926"/>
            <a:ext cx="87154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Из  истории </a:t>
            </a:r>
          </a:p>
          <a:p>
            <a:r>
              <a:rPr lang="ru-RU" sz="9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Древней Греции</a:t>
            </a:r>
            <a:endParaRPr lang="ru-RU" sz="9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71802" y="285728"/>
            <a:ext cx="32841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1 Тур</a:t>
            </a:r>
            <a:endParaRPr lang="ru-RU" sz="9600" b="1" i="1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3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4612" y="142852"/>
            <a:ext cx="34676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3 ТУР</a:t>
            </a:r>
            <a:endParaRPr lang="ru-RU" sz="9600" b="1" i="1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357298"/>
            <a:ext cx="83582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Олимпийская мозаика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3" y="1142984"/>
            <a:ext cx="835824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 algn="ctr">
              <a:buAutoNum type="arabicPeriod"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Что представляет</a:t>
            </a:r>
          </a:p>
          <a:p>
            <a:pPr marL="1143000" indent="-1143000"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собой  олимпийский</a:t>
            </a:r>
          </a:p>
          <a:p>
            <a:pPr marL="1143000" indent="-1143000"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флаг?  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286124"/>
            <a:ext cx="9144000" cy="4903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Пять колец символизируют </a:t>
            </a:r>
          </a:p>
          <a:p>
            <a:pPr algn="ctr"/>
            <a:r>
              <a:rPr lang="ru-RU" sz="4000" b="1" u="sng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пять континентов</a:t>
            </a:r>
            <a:r>
              <a:rPr lang="ru-RU" sz="4000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ru-RU" sz="4000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Европа</a:t>
            </a:r>
            <a:r>
              <a:rPr lang="ru-RU" sz="4000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Африка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5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Америка</a:t>
            </a:r>
            <a:endParaRPr lang="ru-RU" sz="5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          - </a:t>
            </a:r>
            <a:r>
              <a:rPr lang="ru-RU" sz="54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Азия </a:t>
            </a:r>
            <a:r>
              <a:rPr lang="ru-RU" sz="40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000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5400" b="1" dirty="0" smtClean="0">
                <a:solidFill>
                  <a:srgbClr val="007635"/>
                </a:solidFill>
                <a:latin typeface="Times New Roman" pitchFamily="18" charset="0"/>
                <a:cs typeface="Times New Roman" pitchFamily="18" charset="0"/>
              </a:rPr>
              <a:t>Австралия</a:t>
            </a:r>
            <a:endParaRPr lang="ru-RU" sz="5400" b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b="1" dirty="0" smtClean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solidFill>
                <a:srgbClr val="99FF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>
              <a:solidFill>
                <a:srgbClr val="99FF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0"/>
            <a:ext cx="7286676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571480"/>
            <a:ext cx="81439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2.   Над каким городом впервые был поднят олимпийский флаг?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1571612"/>
            <a:ext cx="74295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г. Антверпен</a:t>
            </a:r>
          </a:p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Бельгия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1" y="571480"/>
            <a:ext cx="885828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 algn="ctr">
              <a:buAutoNum type="arabicPeriod" startAt="3"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Как  называется</a:t>
            </a:r>
          </a:p>
          <a:p>
            <a:pPr marL="1143000" indent="-1143000"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организация,</a:t>
            </a:r>
          </a:p>
          <a:p>
            <a:pPr marL="1143000" indent="-1143000"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возглавляющая</a:t>
            </a:r>
          </a:p>
          <a:p>
            <a:pPr marL="1143000" indent="-1143000"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олимпийское движение </a:t>
            </a:r>
          </a:p>
          <a:p>
            <a:pPr marL="1143000" indent="-1143000"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в мире?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285719" y="1071546"/>
            <a:ext cx="850112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Международный олимпийский комитет</a:t>
            </a:r>
            <a:endParaRPr lang="ru-RU" sz="8000" b="1" dirty="0">
              <a:solidFill>
                <a:srgbClr val="99FF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>
            <a:off x="428596" y="285728"/>
            <a:ext cx="871540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4.  В каком городе находится штаб-квартира Международного олимпийского комитета?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1357298"/>
            <a:ext cx="80010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г.  Лозанна </a:t>
            </a:r>
          </a:p>
          <a:p>
            <a:pPr algn="ctr"/>
            <a:r>
              <a:rPr lang="ru-RU" sz="9600" b="1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Швейцария</a:t>
            </a:r>
            <a:endParaRPr lang="ru-RU" sz="9600" b="1" dirty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14290"/>
            <a:ext cx="878684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    5.   На  открытии  Олимпийских  игр команды идут в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порядке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алфавита   страны -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1143000" indent="-1143000"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организатора. Но впереди всегда шествует команда одной и той же страны. Какой?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4546" y="1785926"/>
            <a:ext cx="6286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Греция</a:t>
            </a:r>
            <a:endParaRPr lang="ru-RU" sz="9600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142984"/>
            <a:ext cx="81439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6.  Как называют молодого спортсмена (до  20 лет)?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1857364"/>
            <a:ext cx="63579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Юниор</a:t>
            </a:r>
            <a:endParaRPr lang="ru-RU" sz="9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85860"/>
            <a:ext cx="8835891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err="1" smtClean="0">
                <a:ln w="11430"/>
                <a:solidFill>
                  <a:srgbClr val="99FF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Подведениеитого</a:t>
            </a:r>
            <a:r>
              <a:rPr lang="ru-RU" sz="9600" b="1" dirty="0" err="1" smtClean="0">
                <a:ln w="11430"/>
                <a:solidFill>
                  <a:srgbClr val="99FF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в</a:t>
            </a:r>
            <a:endParaRPr lang="ru-RU" sz="9600" b="1" dirty="0" smtClean="0">
              <a:ln w="11430"/>
              <a:solidFill>
                <a:srgbClr val="99FF3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endParaRPr lang="ru-RU" sz="9600" b="1" cap="none" spc="0" dirty="0" smtClean="0">
              <a:ln w="11430"/>
              <a:solidFill>
                <a:srgbClr val="99FF3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357298"/>
            <a:ext cx="74110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buAutoNum type="arabicPeriod"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 каком городе </a:t>
            </a:r>
          </a:p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Древней Греции </a:t>
            </a:r>
          </a:p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проводились  Игры?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2844" y="428604"/>
            <a:ext cx="87154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ru-RU" sz="9600" b="1" dirty="0" smtClean="0">
                <a:solidFill>
                  <a:srgbClr val="FFFF00"/>
                </a:solidFill>
                <a:latin typeface="Arial Black" pitchFamily="34" charset="0"/>
              </a:rPr>
              <a:t>Город  </a:t>
            </a:r>
            <a:endParaRPr lang="ru-RU" sz="9600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algn="ctr"/>
            <a:r>
              <a:rPr lang="ru-RU" sz="9600" b="1" smtClean="0">
                <a:solidFill>
                  <a:srgbClr val="FFFF00"/>
                </a:solidFill>
                <a:latin typeface="Arial Black" pitchFamily="34" charset="0"/>
              </a:rPr>
              <a:t>Олимпия</a:t>
            </a:r>
            <a:endParaRPr lang="ru-RU" sz="96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99652"/>
            <a:ext cx="92084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>
              <a:buAutoNum type="arabicPeriod" startAt="2"/>
            </a:pPr>
            <a:r>
              <a:rPr lang="ru-RU" sz="6600" dirty="0" smtClean="0"/>
              <a:t>С какой периодичностью</a:t>
            </a:r>
          </a:p>
          <a:p>
            <a:pPr algn="ctr"/>
            <a:r>
              <a:rPr lang="ru-RU" sz="6600" dirty="0" smtClean="0"/>
              <a:t>проводились Игры </a:t>
            </a:r>
          </a:p>
          <a:p>
            <a:pPr algn="ctr"/>
            <a:r>
              <a:rPr lang="ru-RU" sz="6600" dirty="0" smtClean="0"/>
              <a:t>в Древней Греции?</a:t>
            </a:r>
            <a:endParaRPr lang="ru-RU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714488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Каждые четыре </a:t>
            </a:r>
          </a:p>
          <a:p>
            <a:r>
              <a:rPr lang="ru-RU" sz="9600" b="1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          года</a:t>
            </a:r>
            <a:endParaRPr lang="ru-RU" sz="9600" b="1" dirty="0">
              <a:solidFill>
                <a:srgbClr val="99FF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052735"/>
            <a:ext cx="228030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AutoNum type="arabicPeriod" startAt="3"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 Чем награждали </a:t>
            </a:r>
          </a:p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  победителей Игр </a:t>
            </a:r>
          </a:p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  в Древней Греции?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797152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857232"/>
            <a:ext cx="74295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FF00"/>
                </a:solidFill>
              </a:rPr>
              <a:t>Венком  из </a:t>
            </a:r>
          </a:p>
          <a:p>
            <a:r>
              <a:rPr lang="ru-RU" sz="9600" b="1" dirty="0" smtClean="0">
                <a:solidFill>
                  <a:srgbClr val="FFFF00"/>
                </a:solidFill>
              </a:rPr>
              <a:t>   листьев </a:t>
            </a:r>
          </a:p>
          <a:p>
            <a:r>
              <a:rPr lang="ru-RU" sz="9600" b="1" dirty="0" smtClean="0">
                <a:solidFill>
                  <a:srgbClr val="FFFF00"/>
                </a:solidFill>
              </a:rPr>
              <a:t>    лавры</a:t>
            </a:r>
            <a:endParaRPr lang="ru-RU" sz="9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071546"/>
            <a:ext cx="82108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4. В честь какого </a:t>
            </a:r>
          </a:p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Бога проводились </a:t>
            </a:r>
          </a:p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 Игры?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2000240"/>
            <a:ext cx="82733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99FF33"/>
                </a:solidFill>
              </a:rPr>
              <a:t>В честь бога</a:t>
            </a:r>
          </a:p>
          <a:p>
            <a:r>
              <a:rPr lang="ru-RU" sz="9600" b="1" dirty="0" smtClean="0">
                <a:solidFill>
                  <a:srgbClr val="99FF33"/>
                </a:solidFill>
              </a:rPr>
              <a:t>       Зевса</a:t>
            </a:r>
            <a:endParaRPr lang="ru-RU" sz="9600" b="1" dirty="0">
              <a:solidFill>
                <a:srgbClr val="99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6" y="1000108"/>
            <a:ext cx="850112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Из  истории  современных</a:t>
            </a:r>
          </a:p>
          <a:p>
            <a:pPr algn="ctr"/>
            <a:r>
              <a:rPr lang="ru-RU" sz="8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Олимпийских  игр </a:t>
            </a:r>
            <a:endParaRPr lang="ru-R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2357422" y="0"/>
            <a:ext cx="56436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2  ТУР </a:t>
            </a:r>
            <a:endParaRPr lang="ru-RU" sz="9600" b="1" i="1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571480"/>
            <a:ext cx="735811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1.  В 1896 году были проведены первые Олимпийские игры современности. 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714356"/>
            <a:ext cx="74295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Где именно были проведены первые Олимпийские игры  современности?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1928802"/>
            <a:ext cx="67161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99FF33"/>
                </a:solidFill>
              </a:rPr>
              <a:t>В  Афинах</a:t>
            </a:r>
            <a:endParaRPr lang="ru-RU" sz="9600" b="1" dirty="0">
              <a:solidFill>
                <a:srgbClr val="99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332</TotalTime>
  <Words>404</Words>
  <Application>Microsoft Office PowerPoint</Application>
  <PresentationFormat>Экран (4:3)</PresentationFormat>
  <Paragraphs>105</Paragraphs>
  <Slides>28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гелус</dc:creator>
  <cp:lastModifiedBy>User</cp:lastModifiedBy>
  <cp:revision>37</cp:revision>
  <dcterms:created xsi:type="dcterms:W3CDTF">2011-02-19T09:38:39Z</dcterms:created>
  <dcterms:modified xsi:type="dcterms:W3CDTF">2011-02-21T16:53:02Z</dcterms:modified>
</cp:coreProperties>
</file>