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7" r:id="rId2"/>
    <p:sldId id="258" r:id="rId3"/>
    <p:sldId id="260" r:id="rId4"/>
    <p:sldId id="261" r:id="rId5"/>
    <p:sldId id="263" r:id="rId6"/>
    <p:sldId id="267" r:id="rId7"/>
    <p:sldId id="272" r:id="rId8"/>
  </p:sldIdLst>
  <p:sldSz cx="9906000" cy="6858000" type="A4"/>
  <p:notesSz cx="6858000" cy="9144000"/>
  <p:defaultTextStyle>
    <a:defPPr>
      <a:defRPr lang="ru-RU"/>
    </a:defPPr>
    <a:lvl1pPr marL="0" algn="l" defTabSz="10701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5061" algn="l" defTabSz="10701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0122" algn="l" defTabSz="10701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5183" algn="l" defTabSz="10701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0245" algn="l" defTabSz="10701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5306" algn="l" defTabSz="10701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0367" algn="l" defTabSz="10701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5428" algn="l" defTabSz="10701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0489" algn="l" defTabSz="10701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2" y="-438"/>
      </p:cViewPr>
      <p:guideLst>
        <p:guide orient="horz" pos="2160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9BAFF-E400-4D47-A5E2-60DA23A1F48B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0658436-CBAC-470C-9CF1-E6F6A4725DDE}">
      <dgm:prSet phldrT="[Текст]"/>
      <dgm:spPr/>
      <dgm:t>
        <a:bodyPr/>
        <a:lstStyle/>
        <a:p>
          <a:endParaRPr lang="ru-RU" dirty="0"/>
        </a:p>
      </dgm:t>
    </dgm:pt>
    <dgm:pt modelId="{92AE9BC3-BC20-4502-BF70-309E2064EED2}" type="parTrans" cxnId="{6BDC5397-DCEB-4DCF-A9E8-D0DF0EC1BB53}">
      <dgm:prSet/>
      <dgm:spPr/>
      <dgm:t>
        <a:bodyPr/>
        <a:lstStyle/>
        <a:p>
          <a:endParaRPr lang="ru-RU"/>
        </a:p>
      </dgm:t>
    </dgm:pt>
    <dgm:pt modelId="{7EAD25CA-5066-4608-BA09-7443C45BDCAD}" type="sibTrans" cxnId="{6BDC5397-DCEB-4DCF-A9E8-D0DF0EC1BB53}">
      <dgm:prSet/>
      <dgm:spPr/>
      <dgm:t>
        <a:bodyPr/>
        <a:lstStyle/>
        <a:p>
          <a:endParaRPr lang="ru-RU"/>
        </a:p>
      </dgm:t>
    </dgm:pt>
    <dgm:pt modelId="{57B5A2F2-AFF1-449F-AF87-65E83A6FBCD4}">
      <dgm:prSet phldrT="[Текст]"/>
      <dgm:spPr/>
      <dgm:t>
        <a:bodyPr/>
        <a:lstStyle/>
        <a:p>
          <a:endParaRPr lang="ru-RU" dirty="0"/>
        </a:p>
      </dgm:t>
    </dgm:pt>
    <dgm:pt modelId="{455C4AA2-6E9B-444F-98E6-DFEA29A39097}" type="parTrans" cxnId="{A655EC88-FC12-45B7-80B6-554FFC5F7D79}">
      <dgm:prSet/>
      <dgm:spPr/>
      <dgm:t>
        <a:bodyPr/>
        <a:lstStyle/>
        <a:p>
          <a:endParaRPr lang="ru-RU"/>
        </a:p>
      </dgm:t>
    </dgm:pt>
    <dgm:pt modelId="{EC383C71-FCB9-4424-8F49-53E067303316}" type="sibTrans" cxnId="{A655EC88-FC12-45B7-80B6-554FFC5F7D79}">
      <dgm:prSet/>
      <dgm:spPr/>
      <dgm:t>
        <a:bodyPr/>
        <a:lstStyle/>
        <a:p>
          <a:endParaRPr lang="ru-RU"/>
        </a:p>
      </dgm:t>
    </dgm:pt>
    <dgm:pt modelId="{8238DF0F-BFD4-4B3B-AC5C-93F21EFDFD05}">
      <dgm:prSet custT="1"/>
      <dgm:spPr/>
      <dgm:t>
        <a:bodyPr/>
        <a:lstStyle/>
        <a:p>
          <a:r>
            <a:rPr lang="ru-RU" sz="36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В.Колумб-переводчик</a:t>
          </a:r>
          <a:r>
            <a:rPr lang="ru-RU" sz="5400" dirty="0" smtClean="0"/>
            <a:t>.</a:t>
          </a:r>
          <a:endParaRPr lang="ru-RU" sz="5400" dirty="0"/>
        </a:p>
      </dgm:t>
    </dgm:pt>
    <dgm:pt modelId="{618A1B2A-1483-49B4-8A13-BC1E5969C22F}" type="parTrans" cxnId="{9458C609-3BE4-48AA-91B9-74CC2D222AA2}">
      <dgm:prSet/>
      <dgm:spPr/>
      <dgm:t>
        <a:bodyPr/>
        <a:lstStyle/>
        <a:p>
          <a:endParaRPr lang="ru-RU"/>
        </a:p>
      </dgm:t>
    </dgm:pt>
    <dgm:pt modelId="{45A5EA77-A6F2-4B20-B7E1-57A07A4B0896}" type="sibTrans" cxnId="{9458C609-3BE4-48AA-91B9-74CC2D222AA2}">
      <dgm:prSet/>
      <dgm:spPr/>
      <dgm:t>
        <a:bodyPr/>
        <a:lstStyle/>
        <a:p>
          <a:endParaRPr lang="ru-RU"/>
        </a:p>
      </dgm:t>
    </dgm:pt>
    <dgm:pt modelId="{50261B32-DFE8-4C77-98A5-8070D7F6FC42}">
      <dgm:prSet/>
      <dgm:spPr/>
      <dgm:t>
        <a:bodyPr/>
        <a:lstStyle/>
        <a:p>
          <a:pPr algn="ctr"/>
          <a:r>
            <a:rPr lang="ru-RU" dirty="0" smtClean="0"/>
            <a:t>.</a:t>
          </a:r>
          <a:endParaRPr lang="ru-RU" dirty="0"/>
        </a:p>
      </dgm:t>
    </dgm:pt>
    <dgm:pt modelId="{C9BD70F0-1DB0-4542-AF06-7A37A908DB92}" type="parTrans" cxnId="{10B1DD09-A7BD-4CE2-8F50-A1A4134F8AE6}">
      <dgm:prSet/>
      <dgm:spPr/>
      <dgm:t>
        <a:bodyPr/>
        <a:lstStyle/>
        <a:p>
          <a:endParaRPr lang="ru-RU"/>
        </a:p>
      </dgm:t>
    </dgm:pt>
    <dgm:pt modelId="{3B331EF1-A5E8-4732-9B4E-83E0D11E2053}" type="sibTrans" cxnId="{10B1DD09-A7BD-4CE2-8F50-A1A4134F8AE6}">
      <dgm:prSet/>
      <dgm:spPr/>
      <dgm:t>
        <a:bodyPr/>
        <a:lstStyle/>
        <a:p>
          <a:endParaRPr lang="ru-RU"/>
        </a:p>
      </dgm:t>
    </dgm:pt>
    <dgm:pt modelId="{BEDA7C80-45CF-4627-AFB6-7B95B7CC69AB}">
      <dgm:prSet custT="1"/>
      <dgm:spPr/>
      <dgm:t>
        <a:bodyPr/>
        <a:lstStyle/>
        <a:p>
          <a:r>
            <a:rPr lang="ru-RU" sz="36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rPr>
            <a:t>В.Колумб-критик.</a:t>
          </a:r>
          <a:endParaRPr lang="ru-RU" sz="3600" dirty="0"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E3BA6693-18DF-4183-AC7C-778B10AD43C8}" type="parTrans" cxnId="{F2FEC4CC-D825-4D88-A2D9-363B96D9AB62}">
      <dgm:prSet/>
      <dgm:spPr/>
      <dgm:t>
        <a:bodyPr/>
        <a:lstStyle/>
        <a:p>
          <a:endParaRPr lang="ru-RU"/>
        </a:p>
      </dgm:t>
    </dgm:pt>
    <dgm:pt modelId="{D9B6D479-C302-4E1F-954C-A09EB940BB4D}" type="sibTrans" cxnId="{F2FEC4CC-D825-4D88-A2D9-363B96D9AB62}">
      <dgm:prSet/>
      <dgm:spPr/>
      <dgm:t>
        <a:bodyPr/>
        <a:lstStyle/>
        <a:p>
          <a:endParaRPr lang="ru-RU"/>
        </a:p>
      </dgm:t>
    </dgm:pt>
    <dgm:pt modelId="{68567113-9D19-40A0-8754-26B3077A9715}">
      <dgm:prSet custT="1"/>
      <dgm:spPr/>
      <dgm:t>
        <a:bodyPr/>
        <a:lstStyle/>
        <a:p>
          <a:r>
            <a:rPr lang="ru-RU" sz="3600" dirty="0" smtClean="0">
              <a:effectLst>
                <a:reflection blurRad="6350" stA="55000" endA="300" endPos="45500" dir="5400000" sy="-100000" algn="bl" rotWithShape="0"/>
              </a:effectLst>
            </a:rPr>
            <a:t>В.Колумб-публицис</a:t>
          </a:r>
          <a:r>
            <a:rPr lang="ru-RU" sz="3600" dirty="0" smtClean="0"/>
            <a:t>т.</a:t>
          </a:r>
          <a:endParaRPr lang="ru-RU" sz="3600" dirty="0"/>
        </a:p>
      </dgm:t>
    </dgm:pt>
    <dgm:pt modelId="{C506AD65-ACB7-4158-B471-109BA09A5A78}" type="parTrans" cxnId="{827E0463-8ECF-4F7F-898A-64D60AA506B7}">
      <dgm:prSet/>
      <dgm:spPr/>
      <dgm:t>
        <a:bodyPr/>
        <a:lstStyle/>
        <a:p>
          <a:endParaRPr lang="ru-RU"/>
        </a:p>
      </dgm:t>
    </dgm:pt>
    <dgm:pt modelId="{A080C08C-BF60-4D71-A58E-471698BFB584}" type="sibTrans" cxnId="{827E0463-8ECF-4F7F-898A-64D60AA506B7}">
      <dgm:prSet/>
      <dgm:spPr/>
      <dgm:t>
        <a:bodyPr/>
        <a:lstStyle/>
        <a:p>
          <a:endParaRPr lang="ru-RU"/>
        </a:p>
      </dgm:t>
    </dgm:pt>
    <dgm:pt modelId="{663AD93D-50BA-4BC8-BDA5-BF38B947053D}" type="pres">
      <dgm:prSet presAssocID="{C519BAFF-E400-4D47-A5E2-60DA23A1F4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19882-CB02-43B4-9742-5A27814D73DD}" type="pres">
      <dgm:prSet presAssocID="{C0658436-CBAC-470C-9CF1-E6F6A4725DDE}" presName="composite" presStyleCnt="0"/>
      <dgm:spPr/>
    </dgm:pt>
    <dgm:pt modelId="{1A5B57D2-B898-40D0-80E7-1F00E82E747D}" type="pres">
      <dgm:prSet presAssocID="{C0658436-CBAC-470C-9CF1-E6F6A4725DD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2CC0D-C325-4FE8-8B68-AB0C3343C646}" type="pres">
      <dgm:prSet presAssocID="{C0658436-CBAC-470C-9CF1-E6F6A4725DDE}" presName="descendantText" presStyleLbl="alignAcc1" presStyleIdx="0" presStyleCnt="3" custLinFactNeighborX="-2157" custLinFactNeighborY="-2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8DF77-AB76-49BF-8994-7B2925B82AB2}" type="pres">
      <dgm:prSet presAssocID="{7EAD25CA-5066-4608-BA09-7443C45BDCAD}" presName="sp" presStyleCnt="0"/>
      <dgm:spPr/>
    </dgm:pt>
    <dgm:pt modelId="{E906169F-26F3-48DA-AEFE-1BBDEB4FA519}" type="pres">
      <dgm:prSet presAssocID="{50261B32-DFE8-4C77-98A5-8070D7F6FC42}" presName="composite" presStyleCnt="0"/>
      <dgm:spPr/>
    </dgm:pt>
    <dgm:pt modelId="{3A30F9A2-D8F0-4851-976B-D621ED91F3AB}" type="pres">
      <dgm:prSet presAssocID="{50261B32-DFE8-4C77-98A5-8070D7F6FC4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419C0-7859-4209-B2B5-E2F80720C534}" type="pres">
      <dgm:prSet presAssocID="{50261B32-DFE8-4C77-98A5-8070D7F6FC4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8DFB3-A01D-48BA-A18A-CAA3078D0810}" type="pres">
      <dgm:prSet presAssocID="{3B331EF1-A5E8-4732-9B4E-83E0D11E2053}" presName="sp" presStyleCnt="0"/>
      <dgm:spPr/>
    </dgm:pt>
    <dgm:pt modelId="{5C9C9FB8-BA3D-40AA-8693-D2C010B3E0C9}" type="pres">
      <dgm:prSet presAssocID="{57B5A2F2-AFF1-449F-AF87-65E83A6FBCD4}" presName="composite" presStyleCnt="0"/>
      <dgm:spPr/>
    </dgm:pt>
    <dgm:pt modelId="{66A582EB-343D-467A-A4C8-995F27095848}" type="pres">
      <dgm:prSet presAssocID="{57B5A2F2-AFF1-449F-AF87-65E83A6FBCD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1A7F7-D032-425F-B6A7-86B5FBFF7563}" type="pres">
      <dgm:prSet presAssocID="{57B5A2F2-AFF1-449F-AF87-65E83A6FBCD4}" presName="descendantText" presStyleLbl="alignAcc1" presStyleIdx="2" presStyleCnt="3" custScaleX="109767" custLinFactNeighborX="-2797" custLinFactNeighborY="-8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DC5397-DCEB-4DCF-A9E8-D0DF0EC1BB53}" srcId="{C519BAFF-E400-4D47-A5E2-60DA23A1F48B}" destId="{C0658436-CBAC-470C-9CF1-E6F6A4725DDE}" srcOrd="0" destOrd="0" parTransId="{92AE9BC3-BC20-4502-BF70-309E2064EED2}" sibTransId="{7EAD25CA-5066-4608-BA09-7443C45BDCAD}"/>
    <dgm:cxn modelId="{DC182230-D380-4D21-9877-9649704BE52C}" type="presOf" srcId="{C0658436-CBAC-470C-9CF1-E6F6A4725DDE}" destId="{1A5B57D2-B898-40D0-80E7-1F00E82E747D}" srcOrd="0" destOrd="0" presId="urn:microsoft.com/office/officeart/2005/8/layout/chevron2"/>
    <dgm:cxn modelId="{1111A6B7-9DB2-406C-8AC4-2E42FAE62DCA}" type="presOf" srcId="{68567113-9D19-40A0-8754-26B3077A9715}" destId="{76E419C0-7859-4209-B2B5-E2F80720C534}" srcOrd="0" destOrd="0" presId="urn:microsoft.com/office/officeart/2005/8/layout/chevron2"/>
    <dgm:cxn modelId="{10B1DD09-A7BD-4CE2-8F50-A1A4134F8AE6}" srcId="{C519BAFF-E400-4D47-A5E2-60DA23A1F48B}" destId="{50261B32-DFE8-4C77-98A5-8070D7F6FC42}" srcOrd="1" destOrd="0" parTransId="{C9BD70F0-1DB0-4542-AF06-7A37A908DB92}" sibTransId="{3B331EF1-A5E8-4732-9B4E-83E0D11E2053}"/>
    <dgm:cxn modelId="{B8E2F9C3-967A-47C3-88E5-7F0C5FCF10F7}" type="presOf" srcId="{C519BAFF-E400-4D47-A5E2-60DA23A1F48B}" destId="{663AD93D-50BA-4BC8-BDA5-BF38B947053D}" srcOrd="0" destOrd="0" presId="urn:microsoft.com/office/officeart/2005/8/layout/chevron2"/>
    <dgm:cxn modelId="{9458C609-3BE4-48AA-91B9-74CC2D222AA2}" srcId="{C0658436-CBAC-470C-9CF1-E6F6A4725DDE}" destId="{8238DF0F-BFD4-4B3B-AC5C-93F21EFDFD05}" srcOrd="0" destOrd="0" parTransId="{618A1B2A-1483-49B4-8A13-BC1E5969C22F}" sibTransId="{45A5EA77-A6F2-4B20-B7E1-57A07A4B0896}"/>
    <dgm:cxn modelId="{B8CC923D-9C38-485A-97B3-FFC9455B53F9}" type="presOf" srcId="{50261B32-DFE8-4C77-98A5-8070D7F6FC42}" destId="{3A30F9A2-D8F0-4851-976B-D621ED91F3AB}" srcOrd="0" destOrd="0" presId="urn:microsoft.com/office/officeart/2005/8/layout/chevron2"/>
    <dgm:cxn modelId="{23C4A4AD-6135-4C4D-8E51-CC60C2B5F01D}" type="presOf" srcId="{BEDA7C80-45CF-4627-AFB6-7B95B7CC69AB}" destId="{62D1A7F7-D032-425F-B6A7-86B5FBFF7563}" srcOrd="0" destOrd="0" presId="urn:microsoft.com/office/officeart/2005/8/layout/chevron2"/>
    <dgm:cxn modelId="{98F22767-C515-4354-8F98-A344B5D9197E}" type="presOf" srcId="{57B5A2F2-AFF1-449F-AF87-65E83A6FBCD4}" destId="{66A582EB-343D-467A-A4C8-995F27095848}" srcOrd="0" destOrd="0" presId="urn:microsoft.com/office/officeart/2005/8/layout/chevron2"/>
    <dgm:cxn modelId="{827E0463-8ECF-4F7F-898A-64D60AA506B7}" srcId="{50261B32-DFE8-4C77-98A5-8070D7F6FC42}" destId="{68567113-9D19-40A0-8754-26B3077A9715}" srcOrd="0" destOrd="0" parTransId="{C506AD65-ACB7-4158-B471-109BA09A5A78}" sibTransId="{A080C08C-BF60-4D71-A58E-471698BFB584}"/>
    <dgm:cxn modelId="{A655EC88-FC12-45B7-80B6-554FFC5F7D79}" srcId="{C519BAFF-E400-4D47-A5E2-60DA23A1F48B}" destId="{57B5A2F2-AFF1-449F-AF87-65E83A6FBCD4}" srcOrd="2" destOrd="0" parTransId="{455C4AA2-6E9B-444F-98E6-DFEA29A39097}" sibTransId="{EC383C71-FCB9-4424-8F49-53E067303316}"/>
    <dgm:cxn modelId="{F2FEC4CC-D825-4D88-A2D9-363B96D9AB62}" srcId="{57B5A2F2-AFF1-449F-AF87-65E83A6FBCD4}" destId="{BEDA7C80-45CF-4627-AFB6-7B95B7CC69AB}" srcOrd="0" destOrd="0" parTransId="{E3BA6693-18DF-4183-AC7C-778B10AD43C8}" sibTransId="{D9B6D479-C302-4E1F-954C-A09EB940BB4D}"/>
    <dgm:cxn modelId="{850FDA3A-5ADB-40CA-A479-293604EF223B}" type="presOf" srcId="{8238DF0F-BFD4-4B3B-AC5C-93F21EFDFD05}" destId="{EC62CC0D-C325-4FE8-8B68-AB0C3343C646}" srcOrd="0" destOrd="0" presId="urn:microsoft.com/office/officeart/2005/8/layout/chevron2"/>
    <dgm:cxn modelId="{1562EB15-93B1-45E7-A175-7D3574A1D9BD}" type="presParOf" srcId="{663AD93D-50BA-4BC8-BDA5-BF38B947053D}" destId="{FE819882-CB02-43B4-9742-5A27814D73DD}" srcOrd="0" destOrd="0" presId="urn:microsoft.com/office/officeart/2005/8/layout/chevron2"/>
    <dgm:cxn modelId="{4737E1BC-840F-4F04-914B-CC31E7FDDBD9}" type="presParOf" srcId="{FE819882-CB02-43B4-9742-5A27814D73DD}" destId="{1A5B57D2-B898-40D0-80E7-1F00E82E747D}" srcOrd="0" destOrd="0" presId="urn:microsoft.com/office/officeart/2005/8/layout/chevron2"/>
    <dgm:cxn modelId="{52266708-236C-4330-9916-8A32C524DB15}" type="presParOf" srcId="{FE819882-CB02-43B4-9742-5A27814D73DD}" destId="{EC62CC0D-C325-4FE8-8B68-AB0C3343C646}" srcOrd="1" destOrd="0" presId="urn:microsoft.com/office/officeart/2005/8/layout/chevron2"/>
    <dgm:cxn modelId="{60AA5680-6E7D-44D8-B8A4-CDED74FDD4CD}" type="presParOf" srcId="{663AD93D-50BA-4BC8-BDA5-BF38B947053D}" destId="{0548DF77-AB76-49BF-8994-7B2925B82AB2}" srcOrd="1" destOrd="0" presId="urn:microsoft.com/office/officeart/2005/8/layout/chevron2"/>
    <dgm:cxn modelId="{9B179F94-F7D5-4BBA-A7BB-3C47122154FC}" type="presParOf" srcId="{663AD93D-50BA-4BC8-BDA5-BF38B947053D}" destId="{E906169F-26F3-48DA-AEFE-1BBDEB4FA519}" srcOrd="2" destOrd="0" presId="urn:microsoft.com/office/officeart/2005/8/layout/chevron2"/>
    <dgm:cxn modelId="{5D53D263-FD27-4DF4-9369-51539E617867}" type="presParOf" srcId="{E906169F-26F3-48DA-AEFE-1BBDEB4FA519}" destId="{3A30F9A2-D8F0-4851-976B-D621ED91F3AB}" srcOrd="0" destOrd="0" presId="urn:microsoft.com/office/officeart/2005/8/layout/chevron2"/>
    <dgm:cxn modelId="{6E30542C-2ABC-4CD8-A05E-B0B85FAF3D50}" type="presParOf" srcId="{E906169F-26F3-48DA-AEFE-1BBDEB4FA519}" destId="{76E419C0-7859-4209-B2B5-E2F80720C534}" srcOrd="1" destOrd="0" presId="urn:microsoft.com/office/officeart/2005/8/layout/chevron2"/>
    <dgm:cxn modelId="{4857BBD9-1028-4FD4-A01A-2E83EFB44023}" type="presParOf" srcId="{663AD93D-50BA-4BC8-BDA5-BF38B947053D}" destId="{6538DFB3-A01D-48BA-A18A-CAA3078D0810}" srcOrd="3" destOrd="0" presId="urn:microsoft.com/office/officeart/2005/8/layout/chevron2"/>
    <dgm:cxn modelId="{13FEC35F-FD5D-48AB-9038-FDFF3CCF0955}" type="presParOf" srcId="{663AD93D-50BA-4BC8-BDA5-BF38B947053D}" destId="{5C9C9FB8-BA3D-40AA-8693-D2C010B3E0C9}" srcOrd="4" destOrd="0" presId="urn:microsoft.com/office/officeart/2005/8/layout/chevron2"/>
    <dgm:cxn modelId="{705F4997-3ECA-430C-8B11-8F068F8D711B}" type="presParOf" srcId="{5C9C9FB8-BA3D-40AA-8693-D2C010B3E0C9}" destId="{66A582EB-343D-467A-A4C8-995F27095848}" srcOrd="0" destOrd="0" presId="urn:microsoft.com/office/officeart/2005/8/layout/chevron2"/>
    <dgm:cxn modelId="{76E9EE95-D2E9-4DD3-842F-6B167F2B83BA}" type="presParOf" srcId="{5C9C9FB8-BA3D-40AA-8693-D2C010B3E0C9}" destId="{62D1A7F7-D032-425F-B6A7-86B5FBFF7563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93650-8159-4B74-8C1B-E00580F1EEE2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62270-9C3C-46C8-8F4E-1C604571D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701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5061" algn="l" defTabSz="10701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0122" algn="l" defTabSz="10701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5183" algn="l" defTabSz="10701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0245" algn="l" defTabSz="10701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5306" algn="l" defTabSz="10701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0367" algn="l" defTabSz="10701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5428" algn="l" defTabSz="10701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0489" algn="l" defTabSz="10701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1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9740900" y="3048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" y="0"/>
            <a:ext cx="9906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8496" y="6391657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1" y="2819400"/>
            <a:ext cx="6934200" cy="1752600"/>
          </a:xfrm>
        </p:spPr>
        <p:txBody>
          <a:bodyPr/>
          <a:lstStyle>
            <a:lvl1pPr marL="0" indent="0" algn="ctr">
              <a:buNone/>
              <a:defRPr sz="1900" b="1" cap="all" spc="293" baseline="0">
                <a:solidFill>
                  <a:schemeClr val="tx2"/>
                </a:solidFill>
              </a:defRPr>
            </a:lvl1pPr>
            <a:lvl2pPr marL="535061" indent="0" algn="ctr">
              <a:buNone/>
            </a:lvl2pPr>
            <a:lvl3pPr marL="1070122" indent="0" algn="ctr">
              <a:buNone/>
            </a:lvl3pPr>
            <a:lvl4pPr marL="1605183" indent="0" algn="ctr">
              <a:buNone/>
            </a:lvl4pPr>
            <a:lvl5pPr marL="2140245" indent="0" algn="ctr">
              <a:buNone/>
            </a:lvl5pPr>
            <a:lvl6pPr marL="2675306" indent="0" algn="ctr">
              <a:buNone/>
            </a:lvl6pPr>
            <a:lvl7pPr marL="3210367" indent="0" algn="ctr">
              <a:buNone/>
            </a:lvl7pPr>
            <a:lvl8pPr marL="3745428" indent="0" algn="ctr">
              <a:buNone/>
            </a:lvl8pPr>
            <a:lvl9pPr marL="428048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2450-C69F-4E07-B1E3-48C53BF49F2D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68403" y="2420112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65100" y="152400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622801" y="2115312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725163" y="2209800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705351" y="2199451"/>
            <a:ext cx="4953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62A9BD-CF2F-4452-B544-48958F018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42951" y="381000"/>
            <a:ext cx="8420100" cy="1752600"/>
          </a:xfrm>
        </p:spPr>
        <p:txBody>
          <a:bodyPr anchor="b"/>
          <a:lstStyle>
            <a:lvl1pPr>
              <a:defRPr sz="49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2450-C69F-4E07-B1E3-48C53BF49F2D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A9BD-CF2F-4452-B544-48958F018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1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594600" y="0"/>
            <a:ext cx="2311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1" y="0"/>
            <a:ext cx="9906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8496" y="6391657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617212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7409688" y="2925763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7512050" y="3020251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92238" y="3009902"/>
            <a:ext cx="495300" cy="441325"/>
          </a:xfrm>
        </p:spPr>
        <p:txBody>
          <a:bodyPr/>
          <a:lstStyle/>
          <a:p>
            <a:fld id="{D562A9BD-CF2F-4452-B544-48958F018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0200" y="304801"/>
            <a:ext cx="7099300" cy="582136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2450-C69F-4E07-B1E3-48C53BF49F2D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07351" y="304802"/>
            <a:ext cx="156845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2450-C69F-4E07-B1E3-48C53BF49F2D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725163" y="1026372"/>
            <a:ext cx="495300" cy="441325"/>
          </a:xfrm>
        </p:spPr>
        <p:txBody>
          <a:bodyPr/>
          <a:lstStyle/>
          <a:p>
            <a:fld id="{D562A9BD-CF2F-4452-B544-48958F018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26899" y="1527048"/>
            <a:ext cx="921258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1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1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" y="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9740900" y="19051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65100" y="2286000"/>
            <a:ext cx="9569196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8403" y="142352"/>
            <a:ext cx="9569196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2461" y="2743201"/>
            <a:ext cx="7020188" cy="1673225"/>
          </a:xfrm>
        </p:spPr>
        <p:txBody>
          <a:bodyPr anchor="t"/>
          <a:lstStyle>
            <a:lvl1pPr marL="0" indent="0" algn="ctr">
              <a:buNone/>
              <a:defRPr sz="1900" b="1" cap="all" spc="293" baseline="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58496" y="6391657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65100" y="152400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2450-C69F-4E07-B1E3-48C53BF49F2D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65100" y="243840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622801" y="2115312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725163" y="2209800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705351" y="2199451"/>
            <a:ext cx="4953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62A9BD-CF2F-4452-B544-48958F018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5" y="533400"/>
            <a:ext cx="8420100" cy="1524000"/>
          </a:xfrm>
        </p:spPr>
        <p:txBody>
          <a:bodyPr anchor="b"/>
          <a:lstStyle>
            <a:lvl1pPr algn="ctr">
              <a:buNone/>
              <a:defRPr sz="49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899" y="228600"/>
            <a:ext cx="92456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3801" y="6409944"/>
            <a:ext cx="3298698" cy="365760"/>
          </a:xfrm>
        </p:spPr>
        <p:txBody>
          <a:bodyPr/>
          <a:lstStyle/>
          <a:p>
            <a:fld id="{FDE72450-C69F-4E07-B1E3-48C53BF49F2D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A9BD-CF2F-4452-B544-48958F018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943337" y="1575652"/>
            <a:ext cx="966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26899" y="1371600"/>
            <a:ext cx="4375150" cy="4681728"/>
          </a:xfrm>
        </p:spPr>
        <p:txBody>
          <a:bodyPr/>
          <a:lstStyle>
            <a:lvl1pPr>
              <a:defRPr sz="29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200650" y="1371600"/>
            <a:ext cx="4375150" cy="4681728"/>
          </a:xfrm>
        </p:spPr>
        <p:txBody>
          <a:bodyPr/>
          <a:lstStyle>
            <a:lvl1pPr>
              <a:defRPr sz="29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953001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1" y="0"/>
            <a:ext cx="9906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1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65100" y="1371600"/>
            <a:ext cx="9569196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58083" y="6391656"/>
            <a:ext cx="9569196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899" y="1524001"/>
            <a:ext cx="4376870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600" b="1" dirty="0" smtClean="0">
                <a:solidFill>
                  <a:srgbClr val="FFFFFF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90608" y="1524000"/>
            <a:ext cx="4378589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600" b="1"/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2450-C69F-4E07-B1E3-48C53BF49F2D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0200" y="6409944"/>
            <a:ext cx="387985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65100" y="128016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26899" y="2471383"/>
            <a:ext cx="4378452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5200650" y="2471383"/>
            <a:ext cx="437515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622801" y="956036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725163" y="1050524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705351" y="1042416"/>
            <a:ext cx="495300" cy="441325"/>
          </a:xfrm>
        </p:spPr>
        <p:txBody>
          <a:bodyPr/>
          <a:lstStyle>
            <a:lvl1pPr algn="ctr">
              <a:defRPr/>
            </a:lvl1pPr>
          </a:lstStyle>
          <a:p>
            <a:fld id="{D562A9BD-CF2F-4452-B544-48958F018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2450-C69F-4E07-B1E3-48C53BF49F2D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705351" y="1036020"/>
            <a:ext cx="495300" cy="441325"/>
          </a:xfrm>
        </p:spPr>
        <p:txBody>
          <a:bodyPr/>
          <a:lstStyle/>
          <a:p>
            <a:fld id="{D562A9BD-CF2F-4452-B544-48958F018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1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" y="0"/>
            <a:ext cx="9906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1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8496" y="6391657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65100" y="158496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2450-C69F-4E07-B1E3-48C53BF49F2D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622801" y="6324601"/>
            <a:ext cx="6604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62A9BD-CF2F-4452-B544-48958F018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65100" y="152400"/>
            <a:ext cx="9569196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1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" y="0"/>
            <a:ext cx="9906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1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65101" y="609600"/>
            <a:ext cx="29718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914400"/>
            <a:ext cx="2559051" cy="990600"/>
          </a:xfrm>
        </p:spPr>
        <p:txBody>
          <a:bodyPr anchor="b">
            <a:noAutofit/>
          </a:bodyPr>
          <a:lstStyle>
            <a:lvl1pPr algn="l"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2750" y="1981201"/>
            <a:ext cx="2559051" cy="4144963"/>
          </a:xfrm>
        </p:spPr>
        <p:txBody>
          <a:bodyPr/>
          <a:lstStyle>
            <a:lvl1pPr marL="0" indent="0">
              <a:spcAft>
                <a:spcPts val="1170"/>
              </a:spcAft>
              <a:buNone/>
              <a:defRPr sz="1900">
                <a:solidFill>
                  <a:srgbClr val="FFFFFF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5100" y="152400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65100" y="53340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384550" y="685800"/>
            <a:ext cx="61087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403350" y="228600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505712" y="323088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85900" y="312739"/>
            <a:ext cx="4953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62A9BD-CF2F-4452-B544-48958F018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61798" y="6388385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2450-C69F-4E07-B1E3-48C53BF49F2D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6898" y="6410848"/>
            <a:ext cx="366522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65100" y="53340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1" y="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65100" y="152400"/>
            <a:ext cx="9569196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65101" y="609600"/>
            <a:ext cx="29718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403350" y="228600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505712" y="323088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85900" y="312739"/>
            <a:ext cx="495300" cy="441325"/>
          </a:xfrm>
        </p:spPr>
        <p:txBody>
          <a:bodyPr/>
          <a:lstStyle/>
          <a:p>
            <a:fld id="{D562A9BD-CF2F-4452-B544-48958F018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0407" y="5029200"/>
            <a:ext cx="6356350" cy="1219200"/>
          </a:xfrm>
        </p:spPr>
        <p:txBody>
          <a:bodyPr anchor="t">
            <a:noAutofit/>
          </a:bodyPr>
          <a:lstStyle>
            <a:lvl1pPr algn="l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50407" y="609600"/>
            <a:ext cx="6356350" cy="4267200"/>
          </a:xfrm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2750" y="990600"/>
            <a:ext cx="2641600" cy="5257800"/>
          </a:xfrm>
        </p:spPr>
        <p:txBody>
          <a:bodyPr/>
          <a:lstStyle>
            <a:lvl1pPr marL="0" indent="0">
              <a:spcAft>
                <a:spcPts val="1170"/>
              </a:spcAft>
              <a:buFontTx/>
              <a:buNone/>
              <a:defRPr sz="19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61798" y="6388385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0499" y="6404984"/>
            <a:ext cx="3298698" cy="365760"/>
          </a:xfrm>
        </p:spPr>
        <p:txBody>
          <a:bodyPr/>
          <a:lstStyle/>
          <a:p>
            <a:fld id="{FDE72450-C69F-4E07-B1E3-48C53BF49F2D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6899" y="6410848"/>
            <a:ext cx="3883152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1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" y="1"/>
            <a:ext cx="9906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1798" y="6388385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273801" y="6404984"/>
            <a:ext cx="3298698" cy="365760"/>
          </a:xfrm>
          <a:prstGeom prst="rect">
            <a:avLst/>
          </a:prstGeom>
        </p:spPr>
        <p:txBody>
          <a:bodyPr vert="horz" lIns="107012" tIns="53506" rIns="107012" bIns="53506"/>
          <a:lstStyle>
            <a:lvl1pPr algn="r" eaLnBrk="1" latinLnBrk="0" hangingPunct="1">
              <a:defRPr kumimoji="0" sz="1600">
                <a:solidFill>
                  <a:srgbClr val="FFFFFF"/>
                </a:solidFill>
              </a:defRPr>
            </a:lvl1pPr>
          </a:lstStyle>
          <a:p>
            <a:fld id="{FDE72450-C69F-4E07-B1E3-48C53BF49F2D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0200" y="6410848"/>
            <a:ext cx="3879850" cy="365760"/>
          </a:xfrm>
          <a:prstGeom prst="rect">
            <a:avLst/>
          </a:prstGeom>
        </p:spPr>
        <p:txBody>
          <a:bodyPr vert="horz" lIns="107012" tIns="53506" rIns="107012" bIns="53506"/>
          <a:lstStyle>
            <a:lvl1pPr algn="l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65100" y="1276743"/>
            <a:ext cx="956919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7012" tIns="53506" rIns="107012" bIns="53506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622801" y="956036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725163" y="1050524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012" tIns="53506" rIns="107012" bIns="535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705351" y="1040175"/>
            <a:ext cx="495300" cy="441325"/>
          </a:xfrm>
          <a:prstGeom prst="rect">
            <a:avLst/>
          </a:prstGeom>
        </p:spPr>
        <p:txBody>
          <a:bodyPr vert="horz" lIns="53506" tIns="53506" rIns="53506" bIns="53506" anchor="ctr">
            <a:normAutofit/>
          </a:bodyPr>
          <a:lstStyle>
            <a:lvl1pPr algn="ctr" eaLnBrk="1" latinLnBrk="0" hangingPunct="1">
              <a:defRPr kumimoji="0" sz="19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62A9BD-CF2F-4452-B544-48958F018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26899" y="228600"/>
            <a:ext cx="9245600" cy="758952"/>
          </a:xfrm>
          <a:prstGeom prst="rect">
            <a:avLst/>
          </a:prstGeom>
        </p:spPr>
        <p:txBody>
          <a:bodyPr vert="horz" lIns="107012" tIns="53506" rIns="107012" bIns="53506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26899" y="1524000"/>
            <a:ext cx="9245600" cy="4599432"/>
          </a:xfrm>
          <a:prstGeom prst="rect">
            <a:avLst/>
          </a:prstGeom>
        </p:spPr>
        <p:txBody>
          <a:bodyPr vert="horz" lIns="107012" tIns="53506" rIns="107012" bIns="53506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9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21037" indent="-3210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2073" indent="-3210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63110" indent="-267531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4147" indent="-267531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1605183" indent="-267531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926220" indent="-21402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47257" indent="-214024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61281" indent="-214024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782318" indent="-214024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6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5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01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51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02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75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103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454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804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488" y="5000636"/>
            <a:ext cx="6356350" cy="12192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Детство Валентина Христофоровича Колумба прошло в </a:t>
            </a:r>
            <a:r>
              <a:rPr lang="ru-RU" sz="1400" dirty="0" err="1" smtClean="0"/>
              <a:t>Моркинском</a:t>
            </a:r>
            <a:r>
              <a:rPr lang="ru-RU" sz="1400" dirty="0" smtClean="0"/>
              <a:t> крае в деревне </a:t>
            </a:r>
            <a:r>
              <a:rPr lang="ru-RU" sz="1400" dirty="0" err="1" smtClean="0"/>
              <a:t>Мызинер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5" name="Рисунок 4" descr="Scan1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91" b="491"/>
          <a:stretch>
            <a:fillRect/>
          </a:stretch>
        </p:blipFill>
        <p:spPr>
          <a:xfrm>
            <a:off x="3250413" y="609600"/>
            <a:ext cx="3968263" cy="2664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Валентин Колумб родился 1935 г 3 мая.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Девиз В.Колумба «Всегда в полёт»</a:t>
            </a:r>
            <a:endParaRPr lang="ru-RU" sz="1600" dirty="0"/>
          </a:p>
        </p:txBody>
      </p:sp>
      <p:pic>
        <p:nvPicPr>
          <p:cNvPr id="5" name="Рисунок 4" descr="Scan100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405" t="20537" r="22408" b="24628"/>
          <a:stretch>
            <a:fillRect/>
          </a:stretch>
        </p:blipFill>
        <p:spPr>
          <a:xfrm>
            <a:off x="3738554" y="571480"/>
            <a:ext cx="2304000" cy="36754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творчестве он был </a:t>
            </a:r>
          </a:p>
          <a:p>
            <a:r>
              <a:rPr lang="ru-RU" dirty="0" err="1" smtClean="0"/>
              <a:t>иным:жестким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непримиримым и</a:t>
            </a:r>
          </a:p>
          <a:p>
            <a:r>
              <a:rPr lang="ru-RU" dirty="0" smtClean="0"/>
              <a:t>бескомпромиссным,</a:t>
            </a:r>
          </a:p>
          <a:p>
            <a:r>
              <a:rPr lang="ru-RU" dirty="0" smtClean="0"/>
              <a:t>откровенным и</a:t>
            </a:r>
          </a:p>
          <a:p>
            <a:r>
              <a:rPr lang="ru-RU" dirty="0" smtClean="0"/>
              <a:t>целеустремлённым,</a:t>
            </a:r>
          </a:p>
          <a:p>
            <a:r>
              <a:rPr lang="ru-RU" dirty="0" smtClean="0"/>
              <a:t>требовательным к себе.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В.Колумб с женой и с детьми</a:t>
            </a:r>
            <a:endParaRPr lang="ru-RU" sz="1600" dirty="0"/>
          </a:p>
        </p:txBody>
      </p:sp>
      <p:pic>
        <p:nvPicPr>
          <p:cNvPr id="5" name="Рисунок 4" descr="Scan1000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212" t="50702" r="9415" b="25688"/>
          <a:stretch>
            <a:fillRect/>
          </a:stretch>
        </p:blipFill>
        <p:spPr>
          <a:xfrm>
            <a:off x="3122895" y="2289905"/>
            <a:ext cx="4500000" cy="2800895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1972 году вместе с семьёй отдыхали в </a:t>
            </a:r>
          </a:p>
          <a:p>
            <a:r>
              <a:rPr lang="ru-RU" dirty="0" err="1" smtClean="0"/>
              <a:t>Гаграх.Там</a:t>
            </a:r>
            <a:r>
              <a:rPr lang="ru-RU" dirty="0" smtClean="0"/>
              <a:t> было много поэтов, писателей и других </a:t>
            </a:r>
          </a:p>
          <a:p>
            <a:r>
              <a:rPr lang="ru-RU" dirty="0" smtClean="0"/>
              <a:t>известных людей.</a:t>
            </a:r>
          </a:p>
          <a:p>
            <a:r>
              <a:rPr lang="ru-RU" dirty="0" smtClean="0"/>
              <a:t>Такие известные люди как Роберт</a:t>
            </a:r>
          </a:p>
          <a:p>
            <a:r>
              <a:rPr lang="ru-RU" dirty="0" smtClean="0"/>
              <a:t>Рождественский,</a:t>
            </a:r>
          </a:p>
          <a:p>
            <a:r>
              <a:rPr lang="ru-RU" dirty="0" smtClean="0"/>
              <a:t>Александр Чайковский.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Во время учёбы в литературном институте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Scan1000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4674" t="7222" r="19152" b="69340"/>
          <a:stretch>
            <a:fillRect/>
          </a:stretch>
        </p:blipFill>
        <p:spPr>
          <a:xfrm>
            <a:off x="2181000" y="1857347"/>
            <a:ext cx="5544000" cy="319845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«Что привело меня в поэзию?</a:t>
            </a:r>
          </a:p>
          <a:p>
            <a:r>
              <a:rPr lang="ru-RU" dirty="0" smtClean="0"/>
              <a:t>Марийский Лес…Видимо такой ответ некоторых удивляет? </a:t>
            </a:r>
            <a:r>
              <a:rPr lang="ru-RU" dirty="0" err="1" smtClean="0"/>
              <a:t>Правда,правда</a:t>
            </a:r>
            <a:r>
              <a:rPr lang="ru-RU" dirty="0" smtClean="0"/>
              <a:t> я говорю вполне откровенно и серьёзно.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Валентин Колумб писал: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Поэту не суждено было дожить и до сорока лет. Чуть больше 20 лет активной творческой работы и 17 </a:t>
            </a:r>
          </a:p>
          <a:p>
            <a:r>
              <a:rPr lang="ru-RU" dirty="0" smtClean="0"/>
              <a:t>Выпущенных книг(9 –на марийском и восемь – на русском.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1974 год 8 декабря…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899" y="0"/>
            <a:ext cx="9198133" cy="9875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Писал поэмы, стихи, легенды, сказки, баллады.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7025" y="1527175"/>
          <a:ext cx="921226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159</TotalTime>
  <Words>165</Words>
  <Application>Microsoft Office PowerPoint</Application>
  <PresentationFormat>Лист A4 (210x297 мм)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Детство Валентина Христофоровича Колумба прошло в Моркинском крае в деревне Мызинер.</vt:lpstr>
      <vt:lpstr>Девиз В.Колумба «Всегда в полёт»</vt:lpstr>
      <vt:lpstr>В.Колумб с женой и с детьми</vt:lpstr>
      <vt:lpstr>Во время учёбы в литературном институте.</vt:lpstr>
      <vt:lpstr>Валентин Колумб писал:</vt:lpstr>
      <vt:lpstr>1974 год 8 декабря…</vt:lpstr>
      <vt:lpstr>Писал поэмы, стихи, легенды, сказки, баллады.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Детство Валентина Христофоровича Колумба прошло Моркинском крае, в деревне Мызинер.</dc:title>
  <dc:creator>Серый</dc:creator>
  <cp:lastModifiedBy>Сергей</cp:lastModifiedBy>
  <cp:revision>28</cp:revision>
  <dcterms:created xsi:type="dcterms:W3CDTF">2010-03-11T15:41:36Z</dcterms:created>
  <dcterms:modified xsi:type="dcterms:W3CDTF">2012-10-07T00:05:30Z</dcterms:modified>
</cp:coreProperties>
</file>