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EE2FA39-528D-41B7-A58B-8D0B206A39D3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225C43-95F1-4F85-A148-BAF1A7E29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23-pomni_voinu_1970.mp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920879" cy="252028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000" dirty="0" smtClean="0"/>
              <a:t>Великая битва за Москву</a:t>
            </a:r>
            <a:endParaRPr lang="ru-RU" sz="8000" dirty="0"/>
          </a:p>
        </p:txBody>
      </p:sp>
      <p:pic>
        <p:nvPicPr>
          <p:cNvPr id="1026" name="Picture 2" descr="C:\Documents and Settings\Admin\Рабочий стол\Классный час\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17032"/>
            <a:ext cx="3450679" cy="246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163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3068960"/>
            <a:ext cx="4021832" cy="244620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Партизан Илья Кузин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Admin\Рабочий стол\Классный час\1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75316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71439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1196752"/>
            <a:ext cx="3168352" cy="431841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Вера Волошина - студентка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Admin\Рабочий стол\Классный час\1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404664"/>
            <a:ext cx="485429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432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1988840"/>
            <a:ext cx="3661792" cy="35263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Иван Петрович Иванов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Admin\Рабочий стол\Классный час\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97868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0673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124744"/>
            <a:ext cx="3960440" cy="439042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Сержант В. В. Васильковский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Documents and Settings\Admin\Рабочий стол\Классный час\1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433968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364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196752"/>
            <a:ext cx="3733800" cy="431841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Зоя Космодемьянская - десятиклассница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Documents and Settings\Admin\Рабочий стол\Классный час\1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3816424" cy="572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934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2204864"/>
            <a:ext cx="3373760" cy="33103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Виктор Талалихин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Documents and Settings\Admin\Рабочий стол\Классный час\1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404664"/>
            <a:ext cx="4343523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351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2852936"/>
            <a:ext cx="3373760" cy="266223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Маршал Жуков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Documents and Settings\Admin\Рабочий стол\Классный час\1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403004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209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5892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Неизвестный солдат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C:\Documents and Settings\Admin\Рабочий стол\Классный час\1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401460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C:\Documents and Settings\Admin\Рабочий стол\Классный час\17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6124" y="2678036"/>
            <a:ext cx="3960440" cy="301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8252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5892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Выстрелы в память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63" y="0"/>
            <a:ext cx="4639845" cy="551723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Вообще, Московская битва, так или иначе, касалась всех нас: если бы она была проиграна, мы сейчас жили бы с вами совсем в другом государстве, да и жили бы вообще неизвестно.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Documents and Settings\Admin\Рабочий стол\Классный час\1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6365"/>
            <a:ext cx="3960440" cy="282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C:\Documents and Settings\Admin\Рабочий стол\Классный час\18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0173" y="3284984"/>
            <a:ext cx="3476141" cy="247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2425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Расул Гамзатов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«Если выстрелишь в прошлое из пистолета, будущее выстрелит в тебя из пушки…»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Классный час\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61048"/>
            <a:ext cx="2520280" cy="250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66918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0131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file"/>
              </a:rPr>
              <a:t>Помни войну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9036496" cy="42484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Продолжалась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дня и ночи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Задействовано около 7 миллионов человек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Потери советских войск составили 926 тысяч человек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Потери немцев 615 тысяч человек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всего в войне погибло 27 миллионов наших соотечественников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Рабочий стол\Классный час\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4365104"/>
            <a:ext cx="26882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188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Враг рвётся к Москве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052736"/>
            <a:ext cx="8856984" cy="570696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Необходимо напасть на Россию молниеносно и захватить её ресурсы, не считаясь с возможной гибелью миллионов людей в этой стране. Нам надо взять у России всё, что нам нужно. Пусть гибнут миллионы. Россия должна быть уничтожена.</a:t>
            </a:r>
          </a:p>
          <a:p>
            <a:pPr marL="45720" indent="0"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3 недели, а долгие 5 месяцев немцы шли к Москве, встречая яростное сопротивление.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Рабочий стол\Классный час\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5024"/>
            <a:ext cx="282888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Admin\Рабочий стол\Классный час\4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59" y="3644273"/>
            <a:ext cx="242475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58160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589240"/>
            <a:ext cx="88569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Операция «Тайфун»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525658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Наступление фашисткой армии началось 30 сентября. В плен попали 663 тысячи советских солдат. Весь октябрь шли упорные бои. А 7 ноября 1941 года в Москве, как всегда,  состоялся праздничный парад. Прямо с парада воинские части уходили на фронт. Новое наступление началось 15 ноября. А 5 декабря наши войска начали контр наступление.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Рабочий стол\Классный час\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000"/>
            <a:ext cx="3384376" cy="204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Admin\Рабочий стол\Классный час\5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91469"/>
            <a:ext cx="3456384" cy="214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004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Защитники столицы</a:t>
            </a:r>
            <a:endParaRPr lang="ru-RU" sz="6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412776"/>
            <a:ext cx="8784976" cy="52565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Долгие месяцы продолжалась битва за Москву. На защиту столицы поднялся весь народ.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Admin\Рабочий стол\Классный час\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17032"/>
            <a:ext cx="3168352" cy="245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Admin\Рабочий стол\Классный час\6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13378"/>
            <a:ext cx="2068903" cy="307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700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2492896"/>
            <a:ext cx="3805808" cy="30222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Генерал М. Ф. Лукин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Admin\Рабочий стол\Классный час\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3528392" cy="524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5817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492896"/>
            <a:ext cx="3733800" cy="30222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Генерал Панфилов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Admin\Рабочий стол\Классный час\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39604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936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140968"/>
            <a:ext cx="3589784" cy="23742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Михаил Гурьянов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Admin\Рабочий стол\Классный час\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7" y="908720"/>
            <a:ext cx="368104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1496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272</Words>
  <Application>Microsoft Office PowerPoint</Application>
  <PresentationFormat>Экран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Великая битва за Москву</vt:lpstr>
      <vt:lpstr>Расул Гамзатов</vt:lpstr>
      <vt:lpstr>Помни войну </vt:lpstr>
      <vt:lpstr>Враг рвётся к Москве</vt:lpstr>
      <vt:lpstr>Операция «Тайфун»</vt:lpstr>
      <vt:lpstr>Защитники столицы</vt:lpstr>
      <vt:lpstr>Генерал М. Ф. Лукин</vt:lpstr>
      <vt:lpstr>Генерал Панфилов</vt:lpstr>
      <vt:lpstr>Михаил Гурьянов</vt:lpstr>
      <vt:lpstr>Партизан Илья Кузин</vt:lpstr>
      <vt:lpstr>Вера Волошина - студентка</vt:lpstr>
      <vt:lpstr>Иван Петрович Иванов</vt:lpstr>
      <vt:lpstr>Сержант В. В. Васильковский</vt:lpstr>
      <vt:lpstr>Зоя Космодемьянская - десятиклассница</vt:lpstr>
      <vt:lpstr>Виктор Талалихин</vt:lpstr>
      <vt:lpstr>Маршал Жуков</vt:lpstr>
      <vt:lpstr>Неизвестный солдат</vt:lpstr>
      <vt:lpstr>Выстрелы в память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битва за Москву</dc:title>
  <dc:creator>Admin</dc:creator>
  <cp:lastModifiedBy>Admin</cp:lastModifiedBy>
  <cp:revision>7</cp:revision>
  <dcterms:created xsi:type="dcterms:W3CDTF">2012-08-30T15:19:03Z</dcterms:created>
  <dcterms:modified xsi:type="dcterms:W3CDTF">2012-09-01T04:31:07Z</dcterms:modified>
</cp:coreProperties>
</file>